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JPG" ContentType="image/.jpg"/>
  <Default Extension="rels" ContentType="application/vnd.openxmlformats-package.relationships+xml"/>
  <Override PartName="/customXml/itemProps150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1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2"/>
  </p:notesMasterIdLst>
  <p:sldIdLst>
    <p:sldId id="384" r:id="rId4"/>
    <p:sldId id="517" r:id="rId5"/>
    <p:sldId id="425" r:id="rId6"/>
    <p:sldId id="427" r:id="rId7"/>
    <p:sldId id="426" r:id="rId8"/>
    <p:sldId id="545" r:id="rId9"/>
    <p:sldId id="525" r:id="rId10"/>
    <p:sldId id="526" r:id="rId11"/>
    <p:sldId id="471" r:id="rId13"/>
    <p:sldId id="569" r:id="rId14"/>
    <p:sldId id="478" r:id="rId15"/>
    <p:sldId id="479" r:id="rId16"/>
    <p:sldId id="483" r:id="rId17"/>
    <p:sldId id="472" r:id="rId18"/>
    <p:sldId id="579" r:id="rId19"/>
    <p:sldId id="580" r:id="rId20"/>
  </p:sldIdLst>
  <p:sldSz cx="9144000" cy="5144135" type="screen16x9"/>
  <p:notesSz cx="6858000" cy="9144000"/>
  <p:custDataLst>
    <p:tags r:id="rId2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3" userDrawn="1">
          <p15:clr>
            <a:srgbClr val="A4A3A4"/>
          </p15:clr>
        </p15:guide>
        <p15:guide id="2" pos="29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3A8F96"/>
    <a:srgbClr val="80CFE8"/>
    <a:srgbClr val="1E4B4E"/>
    <a:srgbClr val="E44BA6"/>
    <a:srgbClr val="C1E6EF"/>
    <a:srgbClr val="10575C"/>
    <a:srgbClr val="0D2021"/>
    <a:srgbClr val="39A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68"/>
    <p:restoredTop sz="95119"/>
  </p:normalViewPr>
  <p:slideViewPr>
    <p:cSldViewPr showGuides="1">
      <p:cViewPr>
        <p:scale>
          <a:sx n="100" d="100"/>
          <a:sy n="100" d="100"/>
        </p:scale>
        <p:origin x="-72" y="-612"/>
      </p:cViewPr>
      <p:guideLst>
        <p:guide orient="horz" pos="1683"/>
        <p:guide pos="291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24" d="100"/>
        <a:sy n="124" d="100"/>
      </p:scale>
      <p:origin x="0" y="3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51.xml"/><Relationship Id="rId25" Type="http://schemas.openxmlformats.org/officeDocument/2006/relationships/customXml" Target="../customXml/item1.xml"/><Relationship Id="rId24" Type="http://schemas.openxmlformats.org/officeDocument/2006/relationships/customXmlProps" Target="../customXml/itemProps150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D7F3CA8-9535-48B5-86B0-2AA90E05F229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lvl="1"/>
            <a:r>
              <a:rPr lang="zh-CN" altLang="en-US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在数控车床上加工孔类零件时会产生加工误差，如内孔尺寸不符合要求、表面粗糙度达不到要求等。</a:t>
            </a:r>
            <a:endParaRPr lang="zh-CN" altLang="en-US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pPr marL="0" lvl="1"/>
            <a:r>
              <a:rPr lang="zh-CN" altLang="en-US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在数控车床上加工孔类零件时会产生加工误差，如内孔尺寸不符合要求、表面粗糙度达不到要求等。</a:t>
            </a:r>
            <a:endParaRPr lang="zh-CN" altLang="en-US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image" Target="../media/image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image" Target="../media/image2.jpeg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image" Target="../media/image2.jpeg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tags" Target="../tags/tag54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5069775"/>
            <a:ext cx="9144000" cy="746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812088" y="3802728"/>
            <a:ext cx="966788" cy="1090804"/>
          </a:xfrm>
          <a:prstGeom prst="rect">
            <a:avLst/>
          </a:prstGeom>
          <a:blipFill dpi="0" rotWithShape="1">
            <a:blip r:embed="rId2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661"/>
            <a:ext cx="5486400" cy="308664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5069775"/>
            <a:ext cx="9144000" cy="746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7812088" y="3802728"/>
            <a:ext cx="966788" cy="1090804"/>
          </a:xfrm>
          <a:prstGeom prst="rect">
            <a:avLst/>
          </a:prstGeom>
          <a:blipFill dpi="0" rotWithShape="1">
            <a:blip r:embed="rId4">
              <a:alphaModFix amt="19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2313" y="3305754"/>
            <a:ext cx="7772400" cy="10217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7200" y="1200360"/>
            <a:ext cx="4038600" cy="33950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48200" y="1200360"/>
            <a:ext cx="4038600" cy="33950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151536"/>
            <a:ext cx="4040188" cy="479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7200" y="1631441"/>
            <a:ext cx="4040188" cy="2963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4645027" y="1151536"/>
            <a:ext cx="4041775" cy="479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45027" y="1631441"/>
            <a:ext cx="4041775" cy="2963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5165041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5165041"/>
          </a:xfrm>
          <a:prstGeom prst="rect">
            <a:avLst/>
          </a:prstGeom>
          <a:blipFill dpi="0" rotWithShape="1">
            <a:blip r:embed="rId3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>
            <p:custDataLst>
              <p:tags r:id="rId4"/>
            </p:custDataLst>
          </p:nvPr>
        </p:nvSpPr>
        <p:spPr>
          <a:xfrm>
            <a:off x="0" y="5139637"/>
            <a:ext cx="9144000" cy="5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2" y="204824"/>
            <a:ext cx="3008313" cy="871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575050" y="204824"/>
            <a:ext cx="5111750" cy="43906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57202" y="1076514"/>
            <a:ext cx="3008313" cy="3518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792288" y="3601080"/>
            <a:ext cx="5486400" cy="42512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1792288" y="459661"/>
            <a:ext cx="5486400" cy="308664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9435" indent="0">
              <a:buNone/>
              <a:defRPr sz="2000"/>
            </a:lvl5pPr>
            <a:lvl6pPr marL="2286635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1792288" y="4026208"/>
            <a:ext cx="5486400" cy="6037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15"/>
            <a:ext cx="2057400" cy="43894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15"/>
            <a:ext cx="6019800" cy="43894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754"/>
            <a:ext cx="7772400" cy="102173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416"/>
            <a:ext cx="7772400" cy="11253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9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6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360"/>
            <a:ext cx="4038600" cy="33950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360"/>
            <a:ext cx="4038600" cy="33950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536"/>
            <a:ext cx="4040188" cy="479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441"/>
            <a:ext cx="4040188" cy="2963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151536"/>
            <a:ext cx="4041775" cy="47990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9435" indent="0">
              <a:buNone/>
              <a:defRPr sz="1600" b="1"/>
            </a:lvl5pPr>
            <a:lvl6pPr marL="2286635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1631441"/>
            <a:ext cx="4041775" cy="29639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65041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9144000" cy="5165041"/>
          </a:xfrm>
          <a:prstGeom prst="rect">
            <a:avLst/>
          </a:prstGeom>
          <a:blipFill dpi="0" rotWithShape="1">
            <a:blip r:embed="rId2">
              <a:alphaModFix amt="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139637"/>
            <a:ext cx="9144000" cy="508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824"/>
            <a:ext cx="3008313" cy="8716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24"/>
            <a:ext cx="5111750" cy="43906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514"/>
            <a:ext cx="3008313" cy="35189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9435" indent="0">
              <a:buNone/>
              <a:defRPr sz="900"/>
            </a:lvl5pPr>
            <a:lvl6pPr marL="2286635" indent="0">
              <a:buNone/>
              <a:defRPr sz="900"/>
            </a:lvl6pPr>
            <a:lvl7pPr marL="2743835" indent="0">
              <a:buNone/>
              <a:defRPr sz="900"/>
            </a:lvl7pPr>
            <a:lvl8pPr marL="3201035" indent="0">
              <a:buNone/>
              <a:defRPr sz="900"/>
            </a:lvl8pPr>
            <a:lvl9pPr marL="3658235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17" Type="http://schemas.openxmlformats.org/officeDocument/2006/relationships/tags" Target="../tags/tag64.xml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411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360"/>
            <a:ext cx="8229600" cy="3394669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7"/>
            <a:ext cx="2133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7"/>
            <a:ext cx="2895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7"/>
            <a:ext cx="2133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457200" y="206411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457200" y="1200360"/>
            <a:ext cx="8229600" cy="3394669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4768097"/>
            <a:ext cx="2133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B9E998-C476-42A3-858D-72BB3F57EDB5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4768097"/>
            <a:ext cx="2895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4768097"/>
            <a:ext cx="2133600" cy="274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image" Target="../media/image11.png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image" Target="../media/image15.png"/><Relationship Id="rId7" Type="http://schemas.openxmlformats.org/officeDocument/2006/relationships/tags" Target="../tags/tag127.xml"/><Relationship Id="rId6" Type="http://schemas.openxmlformats.org/officeDocument/2006/relationships/image" Target="../media/image14.png"/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image" Target="../media/image11.png"/><Relationship Id="rId2" Type="http://schemas.openxmlformats.org/officeDocument/2006/relationships/tags" Target="../tags/tag124.xml"/><Relationship Id="rId10" Type="http://schemas.openxmlformats.org/officeDocument/2006/relationships/slideLayout" Target="../slideLayouts/slideLayout8.xml"/><Relationship Id="rId1" Type="http://schemas.openxmlformats.org/officeDocument/2006/relationships/tags" Target="../tags/tag12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image" Target="../media/image10.png"/><Relationship Id="rId4" Type="http://schemas.openxmlformats.org/officeDocument/2006/relationships/tags" Target="../tags/tag131.xml"/><Relationship Id="rId3" Type="http://schemas.openxmlformats.org/officeDocument/2006/relationships/image" Target="../media/image11.png"/><Relationship Id="rId2" Type="http://schemas.openxmlformats.org/officeDocument/2006/relationships/tags" Target="../tags/tag130.xml"/><Relationship Id="rId1" Type="http://schemas.openxmlformats.org/officeDocument/2006/relationships/tags" Target="../tags/tag12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7" Type="http://schemas.openxmlformats.org/officeDocument/2006/relationships/tags" Target="../tags/tag138.xml"/><Relationship Id="rId6" Type="http://schemas.openxmlformats.org/officeDocument/2006/relationships/image" Target="../media/image16.png"/><Relationship Id="rId5" Type="http://schemas.openxmlformats.org/officeDocument/2006/relationships/tags" Target="../tags/tag137.xml"/><Relationship Id="rId4" Type="http://schemas.openxmlformats.org/officeDocument/2006/relationships/tags" Target="../tags/tag136.xml"/><Relationship Id="rId3" Type="http://schemas.openxmlformats.org/officeDocument/2006/relationships/image" Target="../media/image11.png"/><Relationship Id="rId2" Type="http://schemas.openxmlformats.org/officeDocument/2006/relationships/tags" Target="../tags/tag135.xml"/><Relationship Id="rId1" Type="http://schemas.openxmlformats.org/officeDocument/2006/relationships/tags" Target="../tags/tag134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3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144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3" Type="http://schemas.openxmlformats.org/officeDocument/2006/relationships/image" Target="../media/image11.png"/><Relationship Id="rId2" Type="http://schemas.openxmlformats.org/officeDocument/2006/relationships/tags" Target="../tags/tag141.xml"/><Relationship Id="rId1" Type="http://schemas.openxmlformats.org/officeDocument/2006/relationships/tags" Target="../tags/tag14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4" Type="http://schemas.openxmlformats.org/officeDocument/2006/relationships/tags" Target="../tags/tag147.xml"/><Relationship Id="rId3" Type="http://schemas.openxmlformats.org/officeDocument/2006/relationships/image" Target="../media/image11.png"/><Relationship Id="rId2" Type="http://schemas.openxmlformats.org/officeDocument/2006/relationships/tags" Target="../tags/tag146.xml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38" Type="http://schemas.openxmlformats.org/officeDocument/2006/relationships/slideLayout" Target="../slideLayouts/slideLayout7.xml"/><Relationship Id="rId37" Type="http://schemas.openxmlformats.org/officeDocument/2006/relationships/tags" Target="../tags/tag100.xml"/><Relationship Id="rId36" Type="http://schemas.openxmlformats.org/officeDocument/2006/relationships/tags" Target="../tags/tag99.xml"/><Relationship Id="rId35" Type="http://schemas.openxmlformats.org/officeDocument/2006/relationships/tags" Target="../tags/tag98.xml"/><Relationship Id="rId34" Type="http://schemas.openxmlformats.org/officeDocument/2006/relationships/tags" Target="../tags/tag97.xml"/><Relationship Id="rId33" Type="http://schemas.openxmlformats.org/officeDocument/2006/relationships/tags" Target="../tags/tag96.xml"/><Relationship Id="rId32" Type="http://schemas.openxmlformats.org/officeDocument/2006/relationships/tags" Target="../tags/tag95.xml"/><Relationship Id="rId31" Type="http://schemas.openxmlformats.org/officeDocument/2006/relationships/tags" Target="../tags/tag94.xml"/><Relationship Id="rId30" Type="http://schemas.openxmlformats.org/officeDocument/2006/relationships/tags" Target="../tags/tag93.xml"/><Relationship Id="rId3" Type="http://schemas.openxmlformats.org/officeDocument/2006/relationships/tags" Target="../tags/tag67.xml"/><Relationship Id="rId29" Type="http://schemas.openxmlformats.org/officeDocument/2006/relationships/tags" Target="../tags/tag92.xml"/><Relationship Id="rId28" Type="http://schemas.openxmlformats.org/officeDocument/2006/relationships/tags" Target="../tags/tag91.xml"/><Relationship Id="rId27" Type="http://schemas.openxmlformats.org/officeDocument/2006/relationships/tags" Target="../tags/tag90.xml"/><Relationship Id="rId26" Type="http://schemas.openxmlformats.org/officeDocument/2006/relationships/tags" Target="../tags/tag89.xml"/><Relationship Id="rId25" Type="http://schemas.openxmlformats.org/officeDocument/2006/relationships/tags" Target="../tags/tag88.xml"/><Relationship Id="rId24" Type="http://schemas.openxmlformats.org/officeDocument/2006/relationships/tags" Target="../tags/tag87.xml"/><Relationship Id="rId23" Type="http://schemas.openxmlformats.org/officeDocument/2006/relationships/tags" Target="../tags/tag86.xml"/><Relationship Id="rId22" Type="http://schemas.openxmlformats.org/officeDocument/2006/relationships/tags" Target="../tags/tag85.xml"/><Relationship Id="rId21" Type="http://schemas.openxmlformats.org/officeDocument/2006/relationships/tags" Target="../tags/tag84.xml"/><Relationship Id="rId20" Type="http://schemas.openxmlformats.org/officeDocument/2006/relationships/tags" Target="../tags/tag83.xml"/><Relationship Id="rId2" Type="http://schemas.openxmlformats.org/officeDocument/2006/relationships/tags" Target="../tags/tag66.xml"/><Relationship Id="rId19" Type="http://schemas.openxmlformats.org/officeDocument/2006/relationships/tags" Target="../tags/tag82.xml"/><Relationship Id="rId18" Type="http://schemas.openxmlformats.org/officeDocument/2006/relationships/tags" Target="../tags/tag81.xml"/><Relationship Id="rId17" Type="http://schemas.openxmlformats.org/officeDocument/2006/relationships/tags" Target="../tags/tag80.xml"/><Relationship Id="rId16" Type="http://schemas.openxmlformats.org/officeDocument/2006/relationships/tags" Target="../tags/tag79.xml"/><Relationship Id="rId15" Type="http://schemas.openxmlformats.org/officeDocument/2006/relationships/tags" Target="../tags/tag78.xml"/><Relationship Id="rId14" Type="http://schemas.openxmlformats.org/officeDocument/2006/relationships/tags" Target="../tags/tag77.xml"/><Relationship Id="rId13" Type="http://schemas.openxmlformats.org/officeDocument/2006/relationships/tags" Target="../tags/tag76.xml"/><Relationship Id="rId12" Type="http://schemas.openxmlformats.org/officeDocument/2006/relationships/tags" Target="../tags/tag75.xml"/><Relationship Id="rId11" Type="http://schemas.openxmlformats.org/officeDocument/2006/relationships/tags" Target="../tags/tag74.xml"/><Relationship Id="rId10" Type="http://schemas.openxmlformats.org/officeDocument/2006/relationships/tags" Target="../tags/tag73.xml"/><Relationship Id="rId1" Type="http://schemas.openxmlformats.org/officeDocument/2006/relationships/tags" Target="../tags/tag6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0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0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8.xml"/><Relationship Id="rId6" Type="http://schemas.openxmlformats.org/officeDocument/2006/relationships/tags" Target="../tags/tag106.xml"/><Relationship Id="rId5" Type="http://schemas.openxmlformats.org/officeDocument/2006/relationships/image" Target="../media/image12.png"/><Relationship Id="rId4" Type="http://schemas.openxmlformats.org/officeDocument/2006/relationships/tags" Target="../tags/tag105.xml"/><Relationship Id="rId3" Type="http://schemas.openxmlformats.org/officeDocument/2006/relationships/image" Target="../media/image11.pn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7" Type="http://schemas.openxmlformats.org/officeDocument/2006/relationships/tags" Target="../tags/tag111.xml"/><Relationship Id="rId6" Type="http://schemas.openxmlformats.org/officeDocument/2006/relationships/image" Target="../media/image13.png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image" Target="../media/image11.png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8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image" Target="../media/image11.png"/><Relationship Id="rId2" Type="http://schemas.openxmlformats.org/officeDocument/2006/relationships/tags" Target="../tags/tag113.xml"/><Relationship Id="rId1" Type="http://schemas.openxmlformats.org/officeDocument/2006/relationships/tags" Target="../tags/tag1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tags" Target="../tags/tag1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>
            <a:off x="0" y="1420310"/>
            <a:ext cx="9144635" cy="2304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35" y="1175200"/>
            <a:ext cx="9144000" cy="2592705"/>
          </a:xfrm>
          <a:prstGeom prst="rect">
            <a:avLst/>
          </a:prstGeom>
          <a:solidFill>
            <a:schemeClr val="bg2">
              <a:lumMod val="20000"/>
              <a:lumOff val="8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"/>
            <a:ext cx="1097915" cy="1097915"/>
          </a:xfrm>
          <a:prstGeom prst="ellipse">
            <a:avLst/>
          </a:prstGeom>
        </p:spPr>
      </p:pic>
      <p:sp>
        <p:nvSpPr>
          <p:cNvPr id="2" name="textbox 4" descr="7b0a2020202022776f7264617274223a2022220a7d0a"/>
          <p:cNvSpPr/>
          <p:nvPr/>
        </p:nvSpPr>
        <p:spPr>
          <a:xfrm>
            <a:off x="368300" y="1175385"/>
            <a:ext cx="8775700" cy="1910715"/>
          </a:xfrm>
          <a:prstGeom prst="rect">
            <a:avLst/>
          </a:prstGeom>
        </p:spPr>
        <p:txBody>
          <a:bodyPr vert="horz" wrap="square" lIns="0" tIns="0" rIns="0" bIns="0">
            <a:scene3d>
              <a:camera prst="obliqueBottomRight"/>
              <a:lightRig rig="flat" dir="t"/>
            </a:scene3d>
            <a:sp3d prstMaterial="matte">
              <a:extrusionClr>
                <a:srgbClr val="FEE238"/>
              </a:extrusionClr>
              <a:contourClr>
                <a:srgbClr val="FF5C49"/>
              </a:contourClr>
            </a:sp3d>
          </a:bodyPr>
          <a:p>
            <a:pPr algn="l" rtl="0" eaLnBrk="0">
              <a:lnSpc>
                <a:spcPct val="73000"/>
              </a:lnSpc>
            </a:pPr>
            <a:endParaRPr lang="en-US" altLang="en-US" sz="100" dirty="0"/>
          </a:p>
          <a:p>
            <a:pPr marL="2122170" indent="-2110105" algn="ctr" rtl="0" eaLnBrk="0">
              <a:lnSpc>
                <a:spcPct val="150000"/>
              </a:lnSpc>
            </a:pPr>
            <a:r>
              <a:rPr lang="en-US" altLang="zh-CN" sz="6255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sz="6255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sz="6255" kern="0" spc="-140" dirty="0">
                <a:solidFill>
                  <a:srgbClr val="002060"/>
                </a:solidFill>
                <a:effectLst>
                  <a:innerShdw blurRad="39751" dist="50800" dir="13500000">
                    <a:srgbClr val="050505">
                      <a:alpha val="50000"/>
                    </a:srgbClr>
                  </a:innerShdw>
                </a:effectLst>
                <a:latin typeface="汉仪黑方简" panose="00020600040101010101" charset="-122"/>
                <a:ea typeface="汉仪黑方简" panose="00020600040101010101" charset="-122"/>
                <a:cs typeface="微软雅黑" panose="020B0503020204020204" pitchFamily="34" charset="-122"/>
              </a:rPr>
              <a:t>锥孔的计算与加工</a:t>
            </a:r>
            <a:endParaRPr lang="zh-CN" sz="6255" kern="0" spc="-140" dirty="0">
              <a:solidFill>
                <a:srgbClr val="002060"/>
              </a:solidFill>
              <a:effectLst>
                <a:innerShdw blurRad="39751" dist="50800" dir="13500000">
                  <a:srgbClr val="050505">
                    <a:alpha val="50000"/>
                  </a:srgbClr>
                </a:innerShdw>
              </a:effectLst>
              <a:latin typeface="汉仪黑方简" panose="00020600040101010101" charset="-122"/>
              <a:ea typeface="汉仪黑方简" panose="00020600040101010101" charset="-122"/>
              <a:cs typeface="微软雅黑" panose="020B0503020204020204" pitchFamily="34" charset="-122"/>
            </a:endParaRPr>
          </a:p>
        </p:txBody>
      </p:sp>
      <p:sp>
        <p:nvSpPr>
          <p:cNvPr id="6" name="textbox 6"/>
          <p:cNvSpPr/>
          <p:nvPr/>
        </p:nvSpPr>
        <p:spPr>
          <a:xfrm>
            <a:off x="827405" y="3292475"/>
            <a:ext cx="8350885" cy="1339215"/>
          </a:xfrm>
          <a:prstGeom prst="rect">
            <a:avLst/>
          </a:prstGeom>
        </p:spPr>
        <p:txBody>
          <a:bodyPr vert="horz" wrap="square" lIns="0" tIns="0" rIns="0" bIns="0"/>
          <a:p>
            <a:pPr algn="l" rtl="0" eaLnBrk="0">
              <a:lnSpc>
                <a:spcPct val="92000"/>
              </a:lnSpc>
            </a:pPr>
            <a:r>
              <a:rPr lang="en-US" altLang="zh-CN" sz="3035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                </a:t>
            </a:r>
            <a:r>
              <a:rPr lang="zh-CN" sz="3035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机电工程系</a:t>
            </a:r>
            <a:r>
              <a:rPr sz="3035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</a:t>
            </a:r>
            <a:r>
              <a:rPr lang="zh-CN" sz="3035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王超</a:t>
            </a:r>
            <a:endParaRPr lang="en-US" altLang="en-US" sz="3035" dirty="0"/>
          </a:p>
          <a:p>
            <a:pPr algn="l" rtl="0" eaLnBrk="0">
              <a:lnSpc>
                <a:spcPct val="126000"/>
              </a:lnSpc>
            </a:pPr>
            <a:endParaRPr lang="en-US" altLang="en-US" sz="950" dirty="0"/>
          </a:p>
          <a:p>
            <a:pPr algn="l" rtl="0" eaLnBrk="0">
              <a:lnSpc>
                <a:spcPct val="126000"/>
              </a:lnSpc>
            </a:pPr>
            <a:endParaRPr lang="en-US" altLang="en-US" sz="950" dirty="0"/>
          </a:p>
          <a:p>
            <a:pPr algn="l" rtl="0" eaLnBrk="0">
              <a:lnSpc>
                <a:spcPct val="126000"/>
              </a:lnSpc>
            </a:pPr>
            <a:endParaRPr lang="en-US" altLang="en-US" sz="950" dirty="0"/>
          </a:p>
          <a:p>
            <a:pPr algn="l" rtl="0" eaLnBrk="0">
              <a:lnSpc>
                <a:spcPct val="114000"/>
              </a:lnSpc>
            </a:pPr>
            <a:endParaRPr lang="en-US" altLang="en-US" sz="380" dirty="0"/>
          </a:p>
          <a:p>
            <a:pPr marL="4476750" algn="l" rtl="0" eaLnBrk="0">
              <a:lnSpc>
                <a:spcPct val="97000"/>
              </a:lnSpc>
              <a:spcBef>
                <a:spcPts val="5"/>
              </a:spcBef>
            </a:pPr>
            <a:r>
              <a:rPr lang="en-US" sz="1705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          </a:t>
            </a:r>
            <a:r>
              <a:rPr sz="1705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202</a:t>
            </a:r>
            <a:r>
              <a:rPr lang="en-US" sz="1705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 </a:t>
            </a:r>
            <a:r>
              <a:rPr sz="1705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年</a:t>
            </a:r>
            <a:r>
              <a:rPr lang="en-US" sz="1705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sz="1705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sz="1705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 </a:t>
            </a:r>
            <a:r>
              <a:rPr sz="1705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sz="1705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5 </a:t>
            </a:r>
            <a:r>
              <a:rPr lang="zh-CN" altLang="en-US" sz="1705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</a:t>
            </a:r>
            <a:endParaRPr lang="zh-CN" altLang="en-US" sz="1705" kern="0" spc="-20" dirty="0">
              <a:solidFill>
                <a:srgbClr val="000000">
                  <a:alpha val="100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path"/>
          <p:cNvSpPr/>
          <p:nvPr/>
        </p:nvSpPr>
        <p:spPr>
          <a:xfrm>
            <a:off x="2627369" y="2860074"/>
            <a:ext cx="6102803" cy="24082"/>
          </a:xfrm>
          <a:custGeom>
            <a:avLst/>
            <a:gdLst/>
            <a:ahLst/>
            <a:cxnLst/>
            <a:rect l="0" t="0" r="0" b="0"/>
            <a:pathLst>
              <a:path w="10136" h="40">
                <a:moveTo>
                  <a:pt x="0" y="20"/>
                </a:moveTo>
                <a:lnTo>
                  <a:pt x="10136" y="20"/>
                </a:lnTo>
              </a:path>
            </a:pathLst>
          </a:custGeom>
          <a:noFill/>
          <a:ln w="25400" cap="flat">
            <a:solidFill>
              <a:srgbClr val="1F84BE">
                <a:alpha val="100000"/>
              </a:srgbClr>
            </a:solidFill>
            <a:prstDash val="solid"/>
            <a:miter lim="1000000"/>
          </a:ln>
        </p:spPr>
        <p:txBody>
          <a:bodyPr rtlCol="0"/>
          <a:p>
            <a:pPr algn="ctr"/>
            <a:endParaRPr lang="zh-CN" altLang="en-US" sz="170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730250" y="240163"/>
            <a:ext cx="4594225" cy="503238"/>
          </a:xfrm>
          <a:custGeom>
            <a:avLst/>
            <a:gdLst/>
            <a:ahLst/>
            <a:cxnLst/>
            <a:rect l="l" t="t" r="r" b="b"/>
            <a:pathLst>
              <a:path w="3841431" h="503040">
                <a:moveTo>
                  <a:pt x="30667" y="0"/>
                </a:moveTo>
                <a:lnTo>
                  <a:pt x="3841431" y="0"/>
                </a:lnTo>
                <a:lnTo>
                  <a:pt x="3841431" y="503040"/>
                </a:lnTo>
                <a:lnTo>
                  <a:pt x="0" y="503040"/>
                </a:lnTo>
                <a:lnTo>
                  <a:pt x="0" y="491513"/>
                </a:lnTo>
                <a:cubicBezTo>
                  <a:pt x="109554" y="461027"/>
                  <a:pt x="189388" y="360253"/>
                  <a:pt x="189388" y="240831"/>
                </a:cubicBezTo>
                <a:cubicBezTo>
                  <a:pt x="189388" y="132792"/>
                  <a:pt x="124047" y="40014"/>
                  <a:pt x="30667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43008"/>
            <a:ext cx="454045" cy="45263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07950" y="1564005"/>
            <a:ext cx="3306445" cy="634365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r>
              <a:rPr lang="zh-CN" altLang="en-US" sz="18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①零件图工艺分析</a:t>
            </a: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64565" y="198253"/>
            <a:ext cx="3168650" cy="583565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任务实施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TextBox 2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49630" y="835025"/>
            <a:ext cx="5067300" cy="398780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制定加工工艺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0580" y="2211705"/>
            <a:ext cx="750697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>
              <a:lnSpc>
                <a:spcPct val="150000"/>
              </a:lnSpc>
            </a:pPr>
            <a:r>
              <a:rPr lang="en-US" altLang="zh-CN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      </a:t>
            </a:r>
            <a:r>
              <a:rPr lang="zh-CN" altLang="en-US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该零件内轮廓需加工</a:t>
            </a:r>
            <a:r>
              <a:rPr lang="zh-CN" altLang="en-US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一段锥孔和</a:t>
            </a:r>
            <a:r>
              <a:rPr lang="zh-CN" altLang="en-US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一段直孔，同时控制长度</a:t>
            </a:r>
            <a:r>
              <a:rPr lang="en-US" altLang="zh-CN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0 mm。</a:t>
            </a:r>
            <a:r>
              <a:rPr lang="zh-CN" altLang="en-US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由于毛坯去除余量不太大，可按照工序集中的原则确定加工工序。其加工工序为:钻φ </a:t>
            </a:r>
            <a:r>
              <a:rPr lang="en-US" altLang="zh-CN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zh-CN" altLang="en-US" spc="15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mm孔→手动车削端面→粗精车内轮廓面。</a:t>
            </a:r>
            <a:endParaRPr lang="zh-CN" altLang="en-US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730250" y="240163"/>
            <a:ext cx="4594225" cy="503238"/>
          </a:xfrm>
          <a:custGeom>
            <a:avLst/>
            <a:gdLst/>
            <a:ahLst/>
            <a:cxnLst/>
            <a:rect l="l" t="t" r="r" b="b"/>
            <a:pathLst>
              <a:path w="3841431" h="503040">
                <a:moveTo>
                  <a:pt x="30667" y="0"/>
                </a:moveTo>
                <a:lnTo>
                  <a:pt x="3841431" y="0"/>
                </a:lnTo>
                <a:lnTo>
                  <a:pt x="3841431" y="503040"/>
                </a:lnTo>
                <a:lnTo>
                  <a:pt x="0" y="503040"/>
                </a:lnTo>
                <a:lnTo>
                  <a:pt x="0" y="491513"/>
                </a:lnTo>
                <a:cubicBezTo>
                  <a:pt x="109554" y="461027"/>
                  <a:pt x="189388" y="360253"/>
                  <a:pt x="189388" y="240831"/>
                </a:cubicBezTo>
                <a:cubicBezTo>
                  <a:pt x="189388" y="132792"/>
                  <a:pt x="124047" y="40014"/>
                  <a:pt x="30667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43008"/>
            <a:ext cx="454045" cy="45263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467995" y="1710055"/>
            <a:ext cx="5113020" cy="1355090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r>
              <a:rPr lang="zh-CN" altLang="en-US" sz="18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②锥体大径计算</a:t>
            </a: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64565" y="198253"/>
            <a:ext cx="3168650" cy="583565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任务实施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56555" y="412115"/>
            <a:ext cx="3687445" cy="42767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03350" y="2139950"/>
            <a:ext cx="3048000" cy="920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zh-CN" altLang="en-US" b="1"/>
              <a:t>正切函数</a:t>
            </a:r>
            <a:r>
              <a:rPr lang="en-US" altLang="zh-CN" b="1"/>
              <a:t> tanθ=a/b</a:t>
            </a:r>
            <a:endParaRPr lang="en-US" altLang="zh-CN" b="1"/>
          </a:p>
          <a:p>
            <a:pPr>
              <a:lnSpc>
                <a:spcPct val="150000"/>
              </a:lnSpc>
            </a:pPr>
            <a:r>
              <a:rPr lang="zh-CN" altLang="en-US" b="1"/>
              <a:t>角</a:t>
            </a:r>
            <a:r>
              <a:rPr lang="en-US" altLang="zh-CN" b="1"/>
              <a:t>θ</a:t>
            </a:r>
            <a:r>
              <a:rPr lang="zh-CN" altLang="en-US" b="1"/>
              <a:t>的对边与邻边的比值</a:t>
            </a:r>
            <a:endParaRPr lang="zh-CN" altLang="en-US" b="1"/>
          </a:p>
        </p:txBody>
      </p:sp>
      <p:sp>
        <p:nvSpPr>
          <p:cNvPr id="6" name="Text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49630" y="835025"/>
            <a:ext cx="5067300" cy="398780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制定加工工艺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1595" y="3364230"/>
            <a:ext cx="3048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lvl="1"/>
            <a:r>
              <a:rPr lang="zh-CN" altLang="en-US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③确定刀具</a:t>
            </a:r>
            <a:endParaRPr lang="zh-CN" altLang="en-US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03350" y="3868420"/>
            <a:ext cx="321373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麻花钻、外圆车刀、镗孔车刀</a:t>
            </a:r>
            <a:endParaRPr lang="zh-CN" altLang="en-US" b="1"/>
          </a:p>
        </p:txBody>
      </p:sp>
      <p:pic>
        <p:nvPicPr>
          <p:cNvPr id="11" name="图片 10" descr="三角函数_00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2365" t="20605" r="14356" b="23395"/>
          <a:stretch>
            <a:fillRect/>
          </a:stretch>
        </p:blipFill>
        <p:spPr>
          <a:xfrm>
            <a:off x="4067810" y="1614170"/>
            <a:ext cx="1732915" cy="187388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7" grpId="0"/>
      <p:bldP spid="6" grpId="0" bldLvl="0" animBg="1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730250" y="240163"/>
            <a:ext cx="4594225" cy="503238"/>
          </a:xfrm>
          <a:custGeom>
            <a:avLst/>
            <a:gdLst/>
            <a:ahLst/>
            <a:cxnLst/>
            <a:rect l="l" t="t" r="r" b="b"/>
            <a:pathLst>
              <a:path w="3841431" h="503040">
                <a:moveTo>
                  <a:pt x="30667" y="0"/>
                </a:moveTo>
                <a:lnTo>
                  <a:pt x="3841431" y="0"/>
                </a:lnTo>
                <a:lnTo>
                  <a:pt x="3841431" y="503040"/>
                </a:lnTo>
                <a:lnTo>
                  <a:pt x="0" y="503040"/>
                </a:lnTo>
                <a:lnTo>
                  <a:pt x="0" y="491513"/>
                </a:lnTo>
                <a:cubicBezTo>
                  <a:pt x="109554" y="461027"/>
                  <a:pt x="189388" y="360253"/>
                  <a:pt x="189388" y="240831"/>
                </a:cubicBezTo>
                <a:cubicBezTo>
                  <a:pt x="189388" y="132792"/>
                  <a:pt x="124047" y="40014"/>
                  <a:pt x="30667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43008"/>
            <a:ext cx="454045" cy="452635"/>
          </a:xfrm>
          <a:prstGeom prst="rect">
            <a:avLst/>
          </a:prstGeom>
        </p:spPr>
      </p:pic>
      <p:sp>
        <p:nvSpPr>
          <p:cNvPr id="3" name="Text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4565" y="772160"/>
            <a:ext cx="5067300" cy="398780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编制内孔加工程序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64565" y="198253"/>
            <a:ext cx="3168650" cy="583565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任务实施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7" name="图片 6" descr="批量加工_00(1)"/>
          <p:cNvPicPr>
            <a:picLocks noChangeAspect="1"/>
          </p:cNvPicPr>
          <p:nvPr/>
        </p:nvPicPr>
        <p:blipFill>
          <a:blip r:embed="rId5"/>
          <a:srcRect l="14356" t="41605" r="18302" b="19185"/>
          <a:stretch>
            <a:fillRect/>
          </a:stretch>
        </p:blipFill>
        <p:spPr>
          <a:xfrm>
            <a:off x="467360" y="1203960"/>
            <a:ext cx="4653280" cy="3832860"/>
          </a:xfrm>
          <a:prstGeom prst="rect">
            <a:avLst/>
          </a:prstGeom>
        </p:spPr>
      </p:pic>
      <p:graphicFrame>
        <p:nvGraphicFramePr>
          <p:cNvPr id="4" name="表格 3"/>
          <p:cNvGraphicFramePr/>
          <p:nvPr>
            <p:custDataLst>
              <p:tags r:id="rId6"/>
            </p:custDataLst>
          </p:nvPr>
        </p:nvGraphicFramePr>
        <p:xfrm>
          <a:off x="5939790" y="243205"/>
          <a:ext cx="2612390" cy="45605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2390"/>
              </a:tblGrid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12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1000" b="1" spc="12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53365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zh-CN" alt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730250" y="240163"/>
            <a:ext cx="4594225" cy="503238"/>
          </a:xfrm>
          <a:custGeom>
            <a:avLst/>
            <a:gdLst/>
            <a:ahLst/>
            <a:cxnLst/>
            <a:rect l="l" t="t" r="r" b="b"/>
            <a:pathLst>
              <a:path w="3841431" h="503040">
                <a:moveTo>
                  <a:pt x="30667" y="0"/>
                </a:moveTo>
                <a:lnTo>
                  <a:pt x="3841431" y="0"/>
                </a:lnTo>
                <a:lnTo>
                  <a:pt x="3841431" y="503040"/>
                </a:lnTo>
                <a:lnTo>
                  <a:pt x="0" y="503040"/>
                </a:lnTo>
                <a:lnTo>
                  <a:pt x="0" y="491513"/>
                </a:lnTo>
                <a:cubicBezTo>
                  <a:pt x="109554" y="461027"/>
                  <a:pt x="189388" y="360253"/>
                  <a:pt x="189388" y="240831"/>
                </a:cubicBezTo>
                <a:cubicBezTo>
                  <a:pt x="189388" y="132792"/>
                  <a:pt x="124047" y="40014"/>
                  <a:pt x="30667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43008"/>
            <a:ext cx="454045" cy="452635"/>
          </a:xfrm>
          <a:prstGeom prst="rect">
            <a:avLst/>
          </a:prstGeom>
        </p:spPr>
      </p:pic>
      <p:sp>
        <p:nvSpPr>
          <p:cNvPr id="3" name="Text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64565" y="1153795"/>
            <a:ext cx="5067300" cy="398780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3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工件加工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730250" y="2022475"/>
            <a:ext cx="3568065" cy="925830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r>
              <a:rPr lang="zh-CN" altLang="en-US" sz="20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将程序输入机床数控系统，校验无误后对刀设置刀具偏置参数，加工出合格的零件。</a:t>
            </a:r>
            <a:endParaRPr lang="zh-CN" altLang="en-US" sz="20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64565" y="198253"/>
            <a:ext cx="3168650" cy="583565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任务实施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4932680" y="1153795"/>
            <a:ext cx="3680460" cy="3680460"/>
            <a:chOff x="2000250" y="-27296"/>
            <a:chExt cx="5170796" cy="5170796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0250" y="-27296"/>
              <a:ext cx="5170796" cy="5170796"/>
            </a:xfrm>
            <a:prstGeom prst="rect">
              <a:avLst/>
            </a:prstGeom>
          </p:spPr>
        </p:pic>
        <p:sp>
          <p:nvSpPr>
            <p:cNvPr id="4" name="椭圆 3"/>
            <p:cNvSpPr/>
            <p:nvPr/>
          </p:nvSpPr>
          <p:spPr>
            <a:xfrm>
              <a:off x="2137376" y="84095"/>
              <a:ext cx="4896544" cy="4948014"/>
            </a:xfrm>
            <a:prstGeom prst="ellipse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p>
              <a:pPr algn="just">
                <a:lnSpc>
                  <a:spcPct val="173000"/>
                </a:lnSpc>
                <a:spcBef>
                  <a:spcPts val="1300"/>
                </a:spcBef>
                <a:spcAft>
                  <a:spcPts val="1300"/>
                </a:spcAft>
              </a:pPr>
              <a:endPara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298211" y="2576786"/>
            <a:ext cx="431936" cy="431936"/>
            <a:chOff x="6097588" y="1828640"/>
            <a:chExt cx="576064" cy="576064"/>
          </a:xfrm>
        </p:grpSpPr>
        <p:sp>
          <p:nvSpPr>
            <p:cNvPr id="9" name="椭圆 8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1041" y="2576786"/>
            <a:ext cx="431936" cy="431936"/>
            <a:chOff x="6821550" y="1828640"/>
            <a:chExt cx="576064" cy="576064"/>
          </a:xfrm>
        </p:grpSpPr>
        <p:sp>
          <p:nvSpPr>
            <p:cNvPr id="12" name="椭圆 11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78050" y="2576786"/>
            <a:ext cx="431936" cy="431936"/>
            <a:chOff x="7537747" y="1828640"/>
            <a:chExt cx="576064" cy="576064"/>
          </a:xfrm>
        </p:grpSpPr>
        <p:sp>
          <p:nvSpPr>
            <p:cNvPr id="15" name="椭圆 14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17969" y="2576786"/>
            <a:ext cx="431936" cy="431936"/>
            <a:chOff x="8257827" y="1828640"/>
            <a:chExt cx="576064" cy="576064"/>
          </a:xfrm>
        </p:grpSpPr>
        <p:sp>
          <p:nvSpPr>
            <p:cNvPr id="18" name="椭圆 17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57888" y="2576786"/>
            <a:ext cx="431936" cy="431936"/>
            <a:chOff x="8977907" y="1828640"/>
            <a:chExt cx="576064" cy="576064"/>
          </a:xfrm>
        </p:grpSpPr>
        <p:sp>
          <p:nvSpPr>
            <p:cNvPr id="21" name="椭圆 20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16" y="44252"/>
            <a:ext cx="1984084" cy="18560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" y="1901439"/>
            <a:ext cx="4179130" cy="3242510"/>
          </a:xfrm>
          <a:prstGeom prst="rect">
            <a:avLst/>
          </a:prstGeom>
        </p:spPr>
      </p:pic>
      <p:sp>
        <p:nvSpPr>
          <p:cNvPr id="3" name="文本框 9"/>
          <p:cNvSpPr txBox="1"/>
          <p:nvPr/>
        </p:nvSpPr>
        <p:spPr>
          <a:xfrm>
            <a:off x="5191840" y="1512430"/>
            <a:ext cx="3628563" cy="66611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p>
            <a:pPr marL="0" lvl="1"/>
            <a:r>
              <a:rPr lang="zh-CN" altLang="en-US" sz="4000" b="1" dirty="0" smtClean="0">
                <a:solidFill>
                  <a:srgbClr val="0A2B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四、任务拓展</a:t>
            </a:r>
            <a:endParaRPr lang="zh-CN" altLang="en-US" sz="4000" b="1" dirty="0" smtClean="0">
              <a:solidFill>
                <a:srgbClr val="0A2B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730250" y="240163"/>
            <a:ext cx="4594225" cy="503238"/>
          </a:xfrm>
          <a:custGeom>
            <a:avLst/>
            <a:gdLst/>
            <a:ahLst/>
            <a:cxnLst/>
            <a:rect l="l" t="t" r="r" b="b"/>
            <a:pathLst>
              <a:path w="3841431" h="503040">
                <a:moveTo>
                  <a:pt x="30667" y="0"/>
                </a:moveTo>
                <a:lnTo>
                  <a:pt x="3841431" y="0"/>
                </a:lnTo>
                <a:lnTo>
                  <a:pt x="3841431" y="503040"/>
                </a:lnTo>
                <a:lnTo>
                  <a:pt x="0" y="503040"/>
                </a:lnTo>
                <a:lnTo>
                  <a:pt x="0" y="491513"/>
                </a:lnTo>
                <a:cubicBezTo>
                  <a:pt x="109554" y="461027"/>
                  <a:pt x="189388" y="360253"/>
                  <a:pt x="189388" y="240831"/>
                </a:cubicBezTo>
                <a:cubicBezTo>
                  <a:pt x="189388" y="132792"/>
                  <a:pt x="124047" y="40014"/>
                  <a:pt x="30667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43008"/>
            <a:ext cx="454045" cy="45263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915920" y="1060450"/>
            <a:ext cx="3827145" cy="512445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r>
              <a:rPr lang="zh-CN" altLang="en-US" sz="18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孔类零件加工质量分析</a:t>
            </a: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5"/>
            </p:custDataLst>
          </p:nvPr>
        </p:nvGraphicFramePr>
        <p:xfrm>
          <a:off x="730250" y="1889760"/>
          <a:ext cx="797052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70"/>
                <a:gridCol w="2887345"/>
                <a:gridCol w="3900805"/>
              </a:tblGrid>
              <a:tr h="5245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问题现象</a:t>
                      </a:r>
                      <a:endParaRPr 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 anchorCtr="0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产生原因</a:t>
                      </a:r>
                      <a:endParaRPr 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5E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预防和消除</a:t>
                      </a:r>
                      <a:endParaRPr 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5E1"/>
                    </a:solidFill>
                  </a:tcPr>
                </a:tc>
              </a:tr>
              <a:tr h="447040">
                <a:tc row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内孔尺寸精度差</a:t>
                      </a:r>
                      <a:endParaRPr lang="en-US" sz="1400" b="1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 anchorCtr="0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3230">
                <a:tc vMerge="1"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02590">
                <a:tc vMerge="1"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2430">
                <a:tc vMerge="1"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64565" y="198253"/>
            <a:ext cx="3168650" cy="583565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任务拓展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730250" y="240163"/>
            <a:ext cx="4594225" cy="503238"/>
          </a:xfrm>
          <a:custGeom>
            <a:avLst/>
            <a:gdLst/>
            <a:ahLst/>
            <a:cxnLst/>
            <a:rect l="l" t="t" r="r" b="b"/>
            <a:pathLst>
              <a:path w="3841431" h="503040">
                <a:moveTo>
                  <a:pt x="30667" y="0"/>
                </a:moveTo>
                <a:lnTo>
                  <a:pt x="3841431" y="0"/>
                </a:lnTo>
                <a:lnTo>
                  <a:pt x="3841431" y="503040"/>
                </a:lnTo>
                <a:lnTo>
                  <a:pt x="0" y="503040"/>
                </a:lnTo>
                <a:lnTo>
                  <a:pt x="0" y="491513"/>
                </a:lnTo>
                <a:cubicBezTo>
                  <a:pt x="109554" y="461027"/>
                  <a:pt x="189388" y="360253"/>
                  <a:pt x="189388" y="240831"/>
                </a:cubicBezTo>
                <a:cubicBezTo>
                  <a:pt x="189388" y="132792"/>
                  <a:pt x="124047" y="40014"/>
                  <a:pt x="30667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43008"/>
            <a:ext cx="454045" cy="45263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2915920" y="1060450"/>
            <a:ext cx="3827145" cy="512445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r>
              <a:rPr lang="zh-CN" altLang="en-US" sz="18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孔类零件加工质量分析</a:t>
            </a: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8" name="表格 7"/>
          <p:cNvGraphicFramePr/>
          <p:nvPr>
            <p:custDataLst>
              <p:tags r:id="rId5"/>
            </p:custDataLst>
          </p:nvPr>
        </p:nvGraphicFramePr>
        <p:xfrm>
          <a:off x="730250" y="1889760"/>
          <a:ext cx="7970520" cy="2209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2370"/>
                <a:gridCol w="2887345"/>
                <a:gridCol w="3900805"/>
              </a:tblGrid>
              <a:tr h="5245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问题现象</a:t>
                      </a:r>
                      <a:endParaRPr 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 anchorCtr="0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产生原因</a:t>
                      </a:r>
                      <a:endParaRPr 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5E1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rgbClr val="FFFF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预防和消除</a:t>
                      </a:r>
                      <a:endParaRPr lang="en-US" sz="1400" b="1" spc="12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3C5E1"/>
                    </a:solidFill>
                  </a:tcPr>
                </a:tc>
              </a:tr>
              <a:tr h="447040">
                <a:tc rowSpan="4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内孔</a:t>
                      </a:r>
                      <a:r>
                        <a:rPr lang="zh-CN" altLang="en-US" sz="1400" b="1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表面粗糙度</a:t>
                      </a:r>
                      <a:r>
                        <a:rPr lang="en-US" sz="1400" b="1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差</a:t>
                      </a:r>
                      <a:endParaRPr lang="en-US" sz="1400" b="1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 anchorCtr="0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43230">
                <a:tc vMerge="1"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402590">
                <a:tc vMerge="1"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92430">
                <a:tc vMerge="1"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400" b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 vert="horz" anchor="ctr" anchorCtr="0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64565" y="198253"/>
            <a:ext cx="3168650" cy="583565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任务拓展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제목 1"/>
          <p:cNvSpPr txBox="1"/>
          <p:nvPr/>
        </p:nvSpPr>
        <p:spPr>
          <a:xfrm>
            <a:off x="4147851" y="856202"/>
            <a:ext cx="3042623" cy="7067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>
            <a:spAutoFit/>
          </a:bodyPr>
          <a:lstStyle/>
          <a:p>
            <a:pPr marR="0" defTabSz="914400" fontAlgn="auto"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ko-KR" sz="4000" b="1" kern="1200" cap="none" spc="0" normalizeH="0" baseline="0" noProof="0" dirty="0">
                <a:gradFill>
                  <a:gsLst>
                    <a:gs pos="42000">
                      <a:schemeClr val="tx1">
                        <a:lumMod val="75000"/>
                        <a:lumOff val="25000"/>
                      </a:schemeClr>
                    </a:gs>
                    <a:gs pos="82000">
                      <a:schemeClr val="tx1">
                        <a:lumMod val="95000"/>
                        <a:lumOff val="5000"/>
                      </a:schemeClr>
                    </a:gs>
                  </a:gsLst>
                  <a:lin ang="5400000" scaled="0"/>
                </a:gradFill>
                <a:latin typeface="Arial" panose="020B0604020202020204" pitchFamily="34" charset="0"/>
                <a:ea typeface="宋体" panose="02010600030101010101" pitchFamily="2" charset="-122"/>
                <a:cs typeface="+mj-cs"/>
              </a:rPr>
              <a:t>CONTENTS</a:t>
            </a:r>
            <a:endParaRPr kumimoji="0" lang="ko-KR" altLang="en-US" sz="4000" b="1" kern="1200" cap="none" spc="0" normalizeH="0" baseline="0" noProof="0" dirty="0">
              <a:gradFill>
                <a:gsLst>
                  <a:gs pos="42000">
                    <a:schemeClr val="tx1">
                      <a:lumMod val="75000"/>
                      <a:lumOff val="25000"/>
                    </a:schemeClr>
                  </a:gs>
                  <a:gs pos="82000">
                    <a:schemeClr val="tx1">
                      <a:lumMod val="95000"/>
                      <a:lumOff val="5000"/>
                    </a:schemeClr>
                  </a:gs>
                </a:gsLst>
                <a:lin ang="5400000" scaled="0"/>
              </a:gradFill>
              <a:latin typeface="Arial" panose="020B0604020202020204" pitchFamily="34" charset="0"/>
              <a:ea typeface="宋体" panose="02010600030101010101" pitchFamily="2" charset="-122"/>
              <a:cs typeface="+mj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146300" y="1497463"/>
            <a:ext cx="5043488" cy="0"/>
          </a:xfrm>
          <a:prstGeom prst="line">
            <a:avLst/>
          </a:prstGeom>
          <a:ln w="12700">
            <a:solidFill>
              <a:schemeClr val="tx2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692275" y="1159325"/>
            <a:ext cx="835025" cy="836613"/>
            <a:chOff x="1735747" y="1273655"/>
            <a:chExt cx="836156" cy="836156"/>
          </a:xfrm>
        </p:grpSpPr>
        <p:grpSp>
          <p:nvGrpSpPr>
            <p:cNvPr id="9280" name="组合 39"/>
            <p:cNvGrpSpPr/>
            <p:nvPr/>
          </p:nvGrpSpPr>
          <p:grpSpPr>
            <a:xfrm>
              <a:off x="1735747" y="1273655"/>
              <a:ext cx="836156" cy="836156"/>
              <a:chOff x="2683665" y="915565"/>
              <a:chExt cx="3195637" cy="3195637"/>
            </a:xfrm>
          </p:grpSpPr>
          <p:sp>
            <p:nvSpPr>
              <p:cNvPr id="42" name="Freeform 6"/>
              <p:cNvSpPr/>
              <p:nvPr/>
            </p:nvSpPr>
            <p:spPr bwMode="auto">
              <a:xfrm>
                <a:off x="2683665" y="915565"/>
                <a:ext cx="3195637" cy="3195637"/>
              </a:xfrm>
              <a:custGeom>
                <a:avLst/>
                <a:gdLst>
                  <a:gd name="T0" fmla="*/ 844 w 852"/>
                  <a:gd name="T1" fmla="*/ 340 h 852"/>
                  <a:gd name="T2" fmla="*/ 778 w 852"/>
                  <a:gd name="T3" fmla="*/ 310 h 852"/>
                  <a:gd name="T4" fmla="*/ 777 w 852"/>
                  <a:gd name="T5" fmla="*/ 183 h 852"/>
                  <a:gd name="T6" fmla="*/ 709 w 852"/>
                  <a:gd name="T7" fmla="*/ 187 h 852"/>
                  <a:gd name="T8" fmla="*/ 662 w 852"/>
                  <a:gd name="T9" fmla="*/ 70 h 852"/>
                  <a:gd name="T10" fmla="*/ 594 w 852"/>
                  <a:gd name="T11" fmla="*/ 96 h 852"/>
                  <a:gd name="T12" fmla="*/ 504 w 852"/>
                  <a:gd name="T13" fmla="*/ 7 h 852"/>
                  <a:gd name="T14" fmla="*/ 459 w 852"/>
                  <a:gd name="T15" fmla="*/ 58 h 852"/>
                  <a:gd name="T16" fmla="*/ 342 w 852"/>
                  <a:gd name="T17" fmla="*/ 9 h 852"/>
                  <a:gd name="T18" fmla="*/ 313 w 852"/>
                  <a:gd name="T19" fmla="*/ 76 h 852"/>
                  <a:gd name="T20" fmla="*/ 186 w 852"/>
                  <a:gd name="T21" fmla="*/ 76 h 852"/>
                  <a:gd name="T22" fmla="*/ 190 w 852"/>
                  <a:gd name="T23" fmla="*/ 144 h 852"/>
                  <a:gd name="T24" fmla="*/ 73 w 852"/>
                  <a:gd name="T25" fmla="*/ 192 h 852"/>
                  <a:gd name="T26" fmla="*/ 99 w 852"/>
                  <a:gd name="T27" fmla="*/ 260 h 852"/>
                  <a:gd name="T28" fmla="*/ 10 w 852"/>
                  <a:gd name="T29" fmla="*/ 349 h 852"/>
                  <a:gd name="T30" fmla="*/ 59 w 852"/>
                  <a:gd name="T31" fmla="*/ 395 h 852"/>
                  <a:gd name="T32" fmla="*/ 9 w 852"/>
                  <a:gd name="T33" fmla="*/ 511 h 852"/>
                  <a:gd name="T34" fmla="*/ 77 w 852"/>
                  <a:gd name="T35" fmla="*/ 541 h 852"/>
                  <a:gd name="T36" fmla="*/ 78 w 852"/>
                  <a:gd name="T37" fmla="*/ 667 h 852"/>
                  <a:gd name="T38" fmla="*/ 146 w 852"/>
                  <a:gd name="T39" fmla="*/ 664 h 852"/>
                  <a:gd name="T40" fmla="*/ 194 w 852"/>
                  <a:gd name="T41" fmla="*/ 780 h 852"/>
                  <a:gd name="T42" fmla="*/ 262 w 852"/>
                  <a:gd name="T43" fmla="*/ 756 h 852"/>
                  <a:gd name="T44" fmla="*/ 352 w 852"/>
                  <a:gd name="T45" fmla="*/ 843 h 852"/>
                  <a:gd name="T46" fmla="*/ 398 w 852"/>
                  <a:gd name="T47" fmla="*/ 795 h 852"/>
                  <a:gd name="T48" fmla="*/ 514 w 852"/>
                  <a:gd name="T49" fmla="*/ 844 h 852"/>
                  <a:gd name="T50" fmla="*/ 545 w 852"/>
                  <a:gd name="T51" fmla="*/ 777 h 852"/>
                  <a:gd name="T52" fmla="*/ 670 w 852"/>
                  <a:gd name="T53" fmla="*/ 775 h 852"/>
                  <a:gd name="T54" fmla="*/ 667 w 852"/>
                  <a:gd name="T55" fmla="*/ 707 h 852"/>
                  <a:gd name="T56" fmla="*/ 783 w 852"/>
                  <a:gd name="T57" fmla="*/ 659 h 852"/>
                  <a:gd name="T58" fmla="*/ 758 w 852"/>
                  <a:gd name="T59" fmla="*/ 591 h 852"/>
                  <a:gd name="T60" fmla="*/ 846 w 852"/>
                  <a:gd name="T61" fmla="*/ 502 h 852"/>
                  <a:gd name="T62" fmla="*/ 795 w 852"/>
                  <a:gd name="T63" fmla="*/ 456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52" h="852">
                    <a:moveTo>
                      <a:pt x="852" y="432"/>
                    </a:moveTo>
                    <a:cubicBezTo>
                      <a:pt x="844" y="340"/>
                      <a:pt x="844" y="340"/>
                      <a:pt x="844" y="340"/>
                    </a:cubicBezTo>
                    <a:cubicBezTo>
                      <a:pt x="783" y="326"/>
                      <a:pt x="783" y="326"/>
                      <a:pt x="783" y="326"/>
                    </a:cubicBezTo>
                    <a:cubicBezTo>
                      <a:pt x="781" y="321"/>
                      <a:pt x="780" y="315"/>
                      <a:pt x="778" y="310"/>
                    </a:cubicBezTo>
                    <a:cubicBezTo>
                      <a:pt x="821" y="265"/>
                      <a:pt x="821" y="265"/>
                      <a:pt x="821" y="265"/>
                    </a:cubicBezTo>
                    <a:cubicBezTo>
                      <a:pt x="777" y="183"/>
                      <a:pt x="777" y="183"/>
                      <a:pt x="777" y="183"/>
                    </a:cubicBezTo>
                    <a:cubicBezTo>
                      <a:pt x="716" y="195"/>
                      <a:pt x="716" y="195"/>
                      <a:pt x="716" y="195"/>
                    </a:cubicBezTo>
                    <a:cubicBezTo>
                      <a:pt x="714" y="193"/>
                      <a:pt x="712" y="190"/>
                      <a:pt x="709" y="187"/>
                    </a:cubicBezTo>
                    <a:cubicBezTo>
                      <a:pt x="733" y="129"/>
                      <a:pt x="733" y="129"/>
                      <a:pt x="733" y="129"/>
                    </a:cubicBezTo>
                    <a:cubicBezTo>
                      <a:pt x="662" y="70"/>
                      <a:pt x="662" y="70"/>
                      <a:pt x="662" y="70"/>
                    </a:cubicBezTo>
                    <a:cubicBezTo>
                      <a:pt x="609" y="104"/>
                      <a:pt x="609" y="104"/>
                      <a:pt x="609" y="104"/>
                    </a:cubicBezTo>
                    <a:cubicBezTo>
                      <a:pt x="604" y="102"/>
                      <a:pt x="599" y="99"/>
                      <a:pt x="594" y="96"/>
                    </a:cubicBezTo>
                    <a:cubicBezTo>
                      <a:pt x="593" y="34"/>
                      <a:pt x="593" y="34"/>
                      <a:pt x="593" y="34"/>
                    </a:cubicBezTo>
                    <a:cubicBezTo>
                      <a:pt x="504" y="7"/>
                      <a:pt x="504" y="7"/>
                      <a:pt x="504" y="7"/>
                    </a:cubicBezTo>
                    <a:cubicBezTo>
                      <a:pt x="469" y="59"/>
                      <a:pt x="469" y="59"/>
                      <a:pt x="469" y="59"/>
                    </a:cubicBezTo>
                    <a:cubicBezTo>
                      <a:pt x="465" y="59"/>
                      <a:pt x="462" y="59"/>
                      <a:pt x="459" y="58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3" y="72"/>
                      <a:pt x="318" y="74"/>
                      <a:pt x="313" y="76"/>
                    </a:cubicBezTo>
                    <a:cubicBezTo>
                      <a:pt x="268" y="32"/>
                      <a:pt x="268" y="32"/>
                      <a:pt x="268" y="32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98" y="137"/>
                      <a:pt x="198" y="137"/>
                      <a:pt x="198" y="137"/>
                    </a:cubicBezTo>
                    <a:cubicBezTo>
                      <a:pt x="196" y="140"/>
                      <a:pt x="193" y="142"/>
                      <a:pt x="190" y="144"/>
                    </a:cubicBezTo>
                    <a:cubicBezTo>
                      <a:pt x="132" y="120"/>
                      <a:pt x="132" y="120"/>
                      <a:pt x="132" y="120"/>
                    </a:cubicBezTo>
                    <a:cubicBezTo>
                      <a:pt x="73" y="192"/>
                      <a:pt x="73" y="192"/>
                      <a:pt x="73" y="192"/>
                    </a:cubicBezTo>
                    <a:cubicBezTo>
                      <a:pt x="107" y="244"/>
                      <a:pt x="107" y="244"/>
                      <a:pt x="107" y="244"/>
                    </a:cubicBezTo>
                    <a:cubicBezTo>
                      <a:pt x="104" y="249"/>
                      <a:pt x="101" y="254"/>
                      <a:pt x="99" y="260"/>
                    </a:cubicBezTo>
                    <a:cubicBezTo>
                      <a:pt x="36" y="261"/>
                      <a:pt x="36" y="261"/>
                      <a:pt x="36" y="261"/>
                    </a:cubicBezTo>
                    <a:cubicBezTo>
                      <a:pt x="10" y="349"/>
                      <a:pt x="10" y="349"/>
                      <a:pt x="10" y="349"/>
                    </a:cubicBezTo>
                    <a:cubicBezTo>
                      <a:pt x="61" y="384"/>
                      <a:pt x="61" y="384"/>
                      <a:pt x="61" y="384"/>
                    </a:cubicBezTo>
                    <a:cubicBezTo>
                      <a:pt x="61" y="388"/>
                      <a:pt x="59" y="391"/>
                      <a:pt x="59" y="395"/>
                    </a:cubicBezTo>
                    <a:cubicBezTo>
                      <a:pt x="0" y="419"/>
                      <a:pt x="0" y="419"/>
                      <a:pt x="0" y="419"/>
                    </a:cubicBezTo>
                    <a:cubicBezTo>
                      <a:pt x="9" y="511"/>
                      <a:pt x="9" y="511"/>
                      <a:pt x="9" y="511"/>
                    </a:cubicBezTo>
                    <a:cubicBezTo>
                      <a:pt x="71" y="524"/>
                      <a:pt x="71" y="524"/>
                      <a:pt x="71" y="524"/>
                    </a:cubicBezTo>
                    <a:cubicBezTo>
                      <a:pt x="72" y="530"/>
                      <a:pt x="75" y="536"/>
                      <a:pt x="77" y="541"/>
                    </a:cubicBezTo>
                    <a:cubicBezTo>
                      <a:pt x="34" y="586"/>
                      <a:pt x="34" y="586"/>
                      <a:pt x="34" y="586"/>
                    </a:cubicBezTo>
                    <a:cubicBezTo>
                      <a:pt x="78" y="667"/>
                      <a:pt x="78" y="667"/>
                      <a:pt x="78" y="667"/>
                    </a:cubicBezTo>
                    <a:cubicBezTo>
                      <a:pt x="139" y="655"/>
                      <a:pt x="139" y="655"/>
                      <a:pt x="139" y="655"/>
                    </a:cubicBezTo>
                    <a:cubicBezTo>
                      <a:pt x="141" y="658"/>
                      <a:pt x="144" y="661"/>
                      <a:pt x="146" y="664"/>
                    </a:cubicBezTo>
                    <a:cubicBezTo>
                      <a:pt x="123" y="721"/>
                      <a:pt x="123" y="721"/>
                      <a:pt x="123" y="721"/>
                    </a:cubicBezTo>
                    <a:cubicBezTo>
                      <a:pt x="194" y="780"/>
                      <a:pt x="194" y="780"/>
                      <a:pt x="194" y="780"/>
                    </a:cubicBezTo>
                    <a:cubicBezTo>
                      <a:pt x="246" y="747"/>
                      <a:pt x="246" y="747"/>
                      <a:pt x="246" y="747"/>
                    </a:cubicBezTo>
                    <a:cubicBezTo>
                      <a:pt x="251" y="750"/>
                      <a:pt x="257" y="753"/>
                      <a:pt x="262" y="756"/>
                    </a:cubicBezTo>
                    <a:cubicBezTo>
                      <a:pt x="263" y="817"/>
                      <a:pt x="263" y="817"/>
                      <a:pt x="263" y="817"/>
                    </a:cubicBezTo>
                    <a:cubicBezTo>
                      <a:pt x="352" y="843"/>
                      <a:pt x="352" y="843"/>
                      <a:pt x="352" y="843"/>
                    </a:cubicBezTo>
                    <a:cubicBezTo>
                      <a:pt x="386" y="793"/>
                      <a:pt x="386" y="793"/>
                      <a:pt x="386" y="793"/>
                    </a:cubicBezTo>
                    <a:cubicBezTo>
                      <a:pt x="390" y="793"/>
                      <a:pt x="394" y="794"/>
                      <a:pt x="398" y="795"/>
                    </a:cubicBezTo>
                    <a:cubicBezTo>
                      <a:pt x="422" y="852"/>
                      <a:pt x="422" y="852"/>
                      <a:pt x="422" y="852"/>
                    </a:cubicBezTo>
                    <a:cubicBezTo>
                      <a:pt x="514" y="844"/>
                      <a:pt x="514" y="844"/>
                      <a:pt x="514" y="844"/>
                    </a:cubicBezTo>
                    <a:cubicBezTo>
                      <a:pt x="527" y="783"/>
                      <a:pt x="527" y="783"/>
                      <a:pt x="527" y="783"/>
                    </a:cubicBezTo>
                    <a:cubicBezTo>
                      <a:pt x="533" y="781"/>
                      <a:pt x="539" y="779"/>
                      <a:pt x="545" y="777"/>
                    </a:cubicBezTo>
                    <a:cubicBezTo>
                      <a:pt x="589" y="819"/>
                      <a:pt x="589" y="819"/>
                      <a:pt x="589" y="819"/>
                    </a:cubicBezTo>
                    <a:cubicBezTo>
                      <a:pt x="670" y="775"/>
                      <a:pt x="670" y="775"/>
                      <a:pt x="670" y="775"/>
                    </a:cubicBezTo>
                    <a:cubicBezTo>
                      <a:pt x="659" y="715"/>
                      <a:pt x="659" y="715"/>
                      <a:pt x="659" y="715"/>
                    </a:cubicBezTo>
                    <a:cubicBezTo>
                      <a:pt x="661" y="712"/>
                      <a:pt x="664" y="710"/>
                      <a:pt x="667" y="707"/>
                    </a:cubicBezTo>
                    <a:cubicBezTo>
                      <a:pt x="724" y="730"/>
                      <a:pt x="724" y="730"/>
                      <a:pt x="724" y="730"/>
                    </a:cubicBezTo>
                    <a:cubicBezTo>
                      <a:pt x="783" y="659"/>
                      <a:pt x="783" y="659"/>
                      <a:pt x="783" y="659"/>
                    </a:cubicBezTo>
                    <a:cubicBezTo>
                      <a:pt x="750" y="607"/>
                      <a:pt x="750" y="607"/>
                      <a:pt x="750" y="607"/>
                    </a:cubicBezTo>
                    <a:cubicBezTo>
                      <a:pt x="753" y="602"/>
                      <a:pt x="755" y="597"/>
                      <a:pt x="758" y="591"/>
                    </a:cubicBezTo>
                    <a:cubicBezTo>
                      <a:pt x="820" y="590"/>
                      <a:pt x="820" y="590"/>
                      <a:pt x="820" y="590"/>
                    </a:cubicBezTo>
                    <a:cubicBezTo>
                      <a:pt x="846" y="502"/>
                      <a:pt x="846" y="502"/>
                      <a:pt x="846" y="502"/>
                    </a:cubicBezTo>
                    <a:cubicBezTo>
                      <a:pt x="795" y="467"/>
                      <a:pt x="795" y="467"/>
                      <a:pt x="795" y="467"/>
                    </a:cubicBezTo>
                    <a:cubicBezTo>
                      <a:pt x="795" y="463"/>
                      <a:pt x="795" y="460"/>
                      <a:pt x="795" y="456"/>
                    </a:cubicBezTo>
                    <a:lnTo>
                      <a:pt x="852" y="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3" name="同心圆 42"/>
              <p:cNvSpPr/>
              <p:nvPr/>
            </p:nvSpPr>
            <p:spPr>
              <a:xfrm>
                <a:off x="3114376" y="1334969"/>
                <a:ext cx="2362622" cy="2362622"/>
              </a:xfrm>
              <a:prstGeom prst="donut">
                <a:avLst>
                  <a:gd name="adj" fmla="val 4575"/>
                </a:avLst>
              </a:pr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281" name="TextBox 9"/>
            <p:cNvSpPr txBox="1"/>
            <p:nvPr/>
          </p:nvSpPr>
          <p:spPr>
            <a:xfrm>
              <a:off x="1848445" y="1382336"/>
              <a:ext cx="590078" cy="5832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32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</a:t>
              </a:r>
              <a:endParaRPr lang="zh-CN" altLang="en-US" sz="32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438400" y="700538"/>
            <a:ext cx="665163" cy="665162"/>
            <a:chOff x="1735747" y="1273655"/>
            <a:chExt cx="836156" cy="836156"/>
          </a:xfrm>
        </p:grpSpPr>
        <p:grpSp>
          <p:nvGrpSpPr>
            <p:cNvPr id="9274" name="组合 44"/>
            <p:cNvGrpSpPr/>
            <p:nvPr/>
          </p:nvGrpSpPr>
          <p:grpSpPr>
            <a:xfrm>
              <a:off x="1735747" y="1273655"/>
              <a:ext cx="836156" cy="836156"/>
              <a:chOff x="2683665" y="915565"/>
              <a:chExt cx="3195637" cy="3195637"/>
            </a:xfrm>
          </p:grpSpPr>
          <p:sp>
            <p:nvSpPr>
              <p:cNvPr id="47" name="Freeform 6"/>
              <p:cNvSpPr/>
              <p:nvPr/>
            </p:nvSpPr>
            <p:spPr bwMode="auto">
              <a:xfrm>
                <a:off x="2683665" y="915565"/>
                <a:ext cx="3195637" cy="3195637"/>
              </a:xfrm>
              <a:custGeom>
                <a:avLst/>
                <a:gdLst>
                  <a:gd name="T0" fmla="*/ 844 w 852"/>
                  <a:gd name="T1" fmla="*/ 340 h 852"/>
                  <a:gd name="T2" fmla="*/ 778 w 852"/>
                  <a:gd name="T3" fmla="*/ 310 h 852"/>
                  <a:gd name="T4" fmla="*/ 777 w 852"/>
                  <a:gd name="T5" fmla="*/ 183 h 852"/>
                  <a:gd name="T6" fmla="*/ 709 w 852"/>
                  <a:gd name="T7" fmla="*/ 187 h 852"/>
                  <a:gd name="T8" fmla="*/ 662 w 852"/>
                  <a:gd name="T9" fmla="*/ 70 h 852"/>
                  <a:gd name="T10" fmla="*/ 594 w 852"/>
                  <a:gd name="T11" fmla="*/ 96 h 852"/>
                  <a:gd name="T12" fmla="*/ 504 w 852"/>
                  <a:gd name="T13" fmla="*/ 7 h 852"/>
                  <a:gd name="T14" fmla="*/ 459 w 852"/>
                  <a:gd name="T15" fmla="*/ 58 h 852"/>
                  <a:gd name="T16" fmla="*/ 342 w 852"/>
                  <a:gd name="T17" fmla="*/ 9 h 852"/>
                  <a:gd name="T18" fmla="*/ 313 w 852"/>
                  <a:gd name="T19" fmla="*/ 76 h 852"/>
                  <a:gd name="T20" fmla="*/ 186 w 852"/>
                  <a:gd name="T21" fmla="*/ 76 h 852"/>
                  <a:gd name="T22" fmla="*/ 190 w 852"/>
                  <a:gd name="T23" fmla="*/ 144 h 852"/>
                  <a:gd name="T24" fmla="*/ 73 w 852"/>
                  <a:gd name="T25" fmla="*/ 192 h 852"/>
                  <a:gd name="T26" fmla="*/ 99 w 852"/>
                  <a:gd name="T27" fmla="*/ 260 h 852"/>
                  <a:gd name="T28" fmla="*/ 10 w 852"/>
                  <a:gd name="T29" fmla="*/ 349 h 852"/>
                  <a:gd name="T30" fmla="*/ 59 w 852"/>
                  <a:gd name="T31" fmla="*/ 395 h 852"/>
                  <a:gd name="T32" fmla="*/ 9 w 852"/>
                  <a:gd name="T33" fmla="*/ 511 h 852"/>
                  <a:gd name="T34" fmla="*/ 77 w 852"/>
                  <a:gd name="T35" fmla="*/ 541 h 852"/>
                  <a:gd name="T36" fmla="*/ 78 w 852"/>
                  <a:gd name="T37" fmla="*/ 667 h 852"/>
                  <a:gd name="T38" fmla="*/ 146 w 852"/>
                  <a:gd name="T39" fmla="*/ 664 h 852"/>
                  <a:gd name="T40" fmla="*/ 194 w 852"/>
                  <a:gd name="T41" fmla="*/ 780 h 852"/>
                  <a:gd name="T42" fmla="*/ 262 w 852"/>
                  <a:gd name="T43" fmla="*/ 756 h 852"/>
                  <a:gd name="T44" fmla="*/ 352 w 852"/>
                  <a:gd name="T45" fmla="*/ 843 h 852"/>
                  <a:gd name="T46" fmla="*/ 398 w 852"/>
                  <a:gd name="T47" fmla="*/ 795 h 852"/>
                  <a:gd name="T48" fmla="*/ 514 w 852"/>
                  <a:gd name="T49" fmla="*/ 844 h 852"/>
                  <a:gd name="T50" fmla="*/ 545 w 852"/>
                  <a:gd name="T51" fmla="*/ 777 h 852"/>
                  <a:gd name="T52" fmla="*/ 670 w 852"/>
                  <a:gd name="T53" fmla="*/ 775 h 852"/>
                  <a:gd name="T54" fmla="*/ 667 w 852"/>
                  <a:gd name="T55" fmla="*/ 707 h 852"/>
                  <a:gd name="T56" fmla="*/ 783 w 852"/>
                  <a:gd name="T57" fmla="*/ 659 h 852"/>
                  <a:gd name="T58" fmla="*/ 758 w 852"/>
                  <a:gd name="T59" fmla="*/ 591 h 852"/>
                  <a:gd name="T60" fmla="*/ 846 w 852"/>
                  <a:gd name="T61" fmla="*/ 502 h 852"/>
                  <a:gd name="T62" fmla="*/ 795 w 852"/>
                  <a:gd name="T63" fmla="*/ 456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52" h="852">
                    <a:moveTo>
                      <a:pt x="852" y="432"/>
                    </a:moveTo>
                    <a:cubicBezTo>
                      <a:pt x="844" y="340"/>
                      <a:pt x="844" y="340"/>
                      <a:pt x="844" y="340"/>
                    </a:cubicBezTo>
                    <a:cubicBezTo>
                      <a:pt x="783" y="326"/>
                      <a:pt x="783" y="326"/>
                      <a:pt x="783" y="326"/>
                    </a:cubicBezTo>
                    <a:cubicBezTo>
                      <a:pt x="781" y="321"/>
                      <a:pt x="780" y="315"/>
                      <a:pt x="778" y="310"/>
                    </a:cubicBezTo>
                    <a:cubicBezTo>
                      <a:pt x="821" y="265"/>
                      <a:pt x="821" y="265"/>
                      <a:pt x="821" y="265"/>
                    </a:cubicBezTo>
                    <a:cubicBezTo>
                      <a:pt x="777" y="183"/>
                      <a:pt x="777" y="183"/>
                      <a:pt x="777" y="183"/>
                    </a:cubicBezTo>
                    <a:cubicBezTo>
                      <a:pt x="716" y="195"/>
                      <a:pt x="716" y="195"/>
                      <a:pt x="716" y="195"/>
                    </a:cubicBezTo>
                    <a:cubicBezTo>
                      <a:pt x="714" y="193"/>
                      <a:pt x="712" y="190"/>
                      <a:pt x="709" y="187"/>
                    </a:cubicBezTo>
                    <a:cubicBezTo>
                      <a:pt x="733" y="129"/>
                      <a:pt x="733" y="129"/>
                      <a:pt x="733" y="129"/>
                    </a:cubicBezTo>
                    <a:cubicBezTo>
                      <a:pt x="662" y="70"/>
                      <a:pt x="662" y="70"/>
                      <a:pt x="662" y="70"/>
                    </a:cubicBezTo>
                    <a:cubicBezTo>
                      <a:pt x="609" y="104"/>
                      <a:pt x="609" y="104"/>
                      <a:pt x="609" y="104"/>
                    </a:cubicBezTo>
                    <a:cubicBezTo>
                      <a:pt x="604" y="102"/>
                      <a:pt x="599" y="99"/>
                      <a:pt x="594" y="96"/>
                    </a:cubicBezTo>
                    <a:cubicBezTo>
                      <a:pt x="593" y="34"/>
                      <a:pt x="593" y="34"/>
                      <a:pt x="593" y="34"/>
                    </a:cubicBezTo>
                    <a:cubicBezTo>
                      <a:pt x="504" y="7"/>
                      <a:pt x="504" y="7"/>
                      <a:pt x="504" y="7"/>
                    </a:cubicBezTo>
                    <a:cubicBezTo>
                      <a:pt x="469" y="59"/>
                      <a:pt x="469" y="59"/>
                      <a:pt x="469" y="59"/>
                    </a:cubicBezTo>
                    <a:cubicBezTo>
                      <a:pt x="465" y="59"/>
                      <a:pt x="462" y="59"/>
                      <a:pt x="459" y="58"/>
                    </a:cubicBezTo>
                    <a:cubicBezTo>
                      <a:pt x="434" y="0"/>
                      <a:pt x="434" y="0"/>
                      <a:pt x="434" y="0"/>
                    </a:cubicBezTo>
                    <a:cubicBezTo>
                      <a:pt x="342" y="9"/>
                      <a:pt x="342" y="9"/>
                      <a:pt x="342" y="9"/>
                    </a:cubicBezTo>
                    <a:cubicBezTo>
                      <a:pt x="329" y="71"/>
                      <a:pt x="329" y="71"/>
                      <a:pt x="329" y="71"/>
                    </a:cubicBezTo>
                    <a:cubicBezTo>
                      <a:pt x="323" y="72"/>
                      <a:pt x="318" y="74"/>
                      <a:pt x="313" y="76"/>
                    </a:cubicBezTo>
                    <a:cubicBezTo>
                      <a:pt x="268" y="32"/>
                      <a:pt x="268" y="32"/>
                      <a:pt x="268" y="32"/>
                    </a:cubicBezTo>
                    <a:cubicBezTo>
                      <a:pt x="186" y="76"/>
                      <a:pt x="186" y="76"/>
                      <a:pt x="186" y="76"/>
                    </a:cubicBezTo>
                    <a:cubicBezTo>
                      <a:pt x="198" y="137"/>
                      <a:pt x="198" y="137"/>
                      <a:pt x="198" y="137"/>
                    </a:cubicBezTo>
                    <a:cubicBezTo>
                      <a:pt x="196" y="140"/>
                      <a:pt x="193" y="142"/>
                      <a:pt x="190" y="144"/>
                    </a:cubicBezTo>
                    <a:cubicBezTo>
                      <a:pt x="132" y="120"/>
                      <a:pt x="132" y="120"/>
                      <a:pt x="132" y="120"/>
                    </a:cubicBezTo>
                    <a:cubicBezTo>
                      <a:pt x="73" y="192"/>
                      <a:pt x="73" y="192"/>
                      <a:pt x="73" y="192"/>
                    </a:cubicBezTo>
                    <a:cubicBezTo>
                      <a:pt x="107" y="244"/>
                      <a:pt x="107" y="244"/>
                      <a:pt x="107" y="244"/>
                    </a:cubicBezTo>
                    <a:cubicBezTo>
                      <a:pt x="104" y="249"/>
                      <a:pt x="101" y="254"/>
                      <a:pt x="99" y="260"/>
                    </a:cubicBezTo>
                    <a:cubicBezTo>
                      <a:pt x="36" y="261"/>
                      <a:pt x="36" y="261"/>
                      <a:pt x="36" y="261"/>
                    </a:cubicBezTo>
                    <a:cubicBezTo>
                      <a:pt x="10" y="349"/>
                      <a:pt x="10" y="349"/>
                      <a:pt x="10" y="349"/>
                    </a:cubicBezTo>
                    <a:cubicBezTo>
                      <a:pt x="61" y="384"/>
                      <a:pt x="61" y="384"/>
                      <a:pt x="61" y="384"/>
                    </a:cubicBezTo>
                    <a:cubicBezTo>
                      <a:pt x="61" y="388"/>
                      <a:pt x="59" y="391"/>
                      <a:pt x="59" y="395"/>
                    </a:cubicBezTo>
                    <a:cubicBezTo>
                      <a:pt x="0" y="419"/>
                      <a:pt x="0" y="419"/>
                      <a:pt x="0" y="419"/>
                    </a:cubicBezTo>
                    <a:cubicBezTo>
                      <a:pt x="9" y="511"/>
                      <a:pt x="9" y="511"/>
                      <a:pt x="9" y="511"/>
                    </a:cubicBezTo>
                    <a:cubicBezTo>
                      <a:pt x="71" y="524"/>
                      <a:pt x="71" y="524"/>
                      <a:pt x="71" y="524"/>
                    </a:cubicBezTo>
                    <a:cubicBezTo>
                      <a:pt x="72" y="530"/>
                      <a:pt x="75" y="536"/>
                      <a:pt x="77" y="541"/>
                    </a:cubicBezTo>
                    <a:cubicBezTo>
                      <a:pt x="34" y="586"/>
                      <a:pt x="34" y="586"/>
                      <a:pt x="34" y="586"/>
                    </a:cubicBezTo>
                    <a:cubicBezTo>
                      <a:pt x="78" y="667"/>
                      <a:pt x="78" y="667"/>
                      <a:pt x="78" y="667"/>
                    </a:cubicBezTo>
                    <a:cubicBezTo>
                      <a:pt x="139" y="655"/>
                      <a:pt x="139" y="655"/>
                      <a:pt x="139" y="655"/>
                    </a:cubicBezTo>
                    <a:cubicBezTo>
                      <a:pt x="141" y="658"/>
                      <a:pt x="144" y="661"/>
                      <a:pt x="146" y="664"/>
                    </a:cubicBezTo>
                    <a:cubicBezTo>
                      <a:pt x="123" y="721"/>
                      <a:pt x="123" y="721"/>
                      <a:pt x="123" y="721"/>
                    </a:cubicBezTo>
                    <a:cubicBezTo>
                      <a:pt x="194" y="780"/>
                      <a:pt x="194" y="780"/>
                      <a:pt x="194" y="780"/>
                    </a:cubicBezTo>
                    <a:cubicBezTo>
                      <a:pt x="246" y="747"/>
                      <a:pt x="246" y="747"/>
                      <a:pt x="246" y="747"/>
                    </a:cubicBezTo>
                    <a:cubicBezTo>
                      <a:pt x="251" y="750"/>
                      <a:pt x="257" y="753"/>
                      <a:pt x="262" y="756"/>
                    </a:cubicBezTo>
                    <a:cubicBezTo>
                      <a:pt x="263" y="817"/>
                      <a:pt x="263" y="817"/>
                      <a:pt x="263" y="817"/>
                    </a:cubicBezTo>
                    <a:cubicBezTo>
                      <a:pt x="352" y="843"/>
                      <a:pt x="352" y="843"/>
                      <a:pt x="352" y="843"/>
                    </a:cubicBezTo>
                    <a:cubicBezTo>
                      <a:pt x="386" y="793"/>
                      <a:pt x="386" y="793"/>
                      <a:pt x="386" y="793"/>
                    </a:cubicBezTo>
                    <a:cubicBezTo>
                      <a:pt x="390" y="793"/>
                      <a:pt x="394" y="794"/>
                      <a:pt x="398" y="795"/>
                    </a:cubicBezTo>
                    <a:cubicBezTo>
                      <a:pt x="422" y="852"/>
                      <a:pt x="422" y="852"/>
                      <a:pt x="422" y="852"/>
                    </a:cubicBezTo>
                    <a:cubicBezTo>
                      <a:pt x="514" y="844"/>
                      <a:pt x="514" y="844"/>
                      <a:pt x="514" y="844"/>
                    </a:cubicBezTo>
                    <a:cubicBezTo>
                      <a:pt x="527" y="783"/>
                      <a:pt x="527" y="783"/>
                      <a:pt x="527" y="783"/>
                    </a:cubicBezTo>
                    <a:cubicBezTo>
                      <a:pt x="533" y="781"/>
                      <a:pt x="539" y="779"/>
                      <a:pt x="545" y="777"/>
                    </a:cubicBezTo>
                    <a:cubicBezTo>
                      <a:pt x="589" y="819"/>
                      <a:pt x="589" y="819"/>
                      <a:pt x="589" y="819"/>
                    </a:cubicBezTo>
                    <a:cubicBezTo>
                      <a:pt x="670" y="775"/>
                      <a:pt x="670" y="775"/>
                      <a:pt x="670" y="775"/>
                    </a:cubicBezTo>
                    <a:cubicBezTo>
                      <a:pt x="659" y="715"/>
                      <a:pt x="659" y="715"/>
                      <a:pt x="659" y="715"/>
                    </a:cubicBezTo>
                    <a:cubicBezTo>
                      <a:pt x="661" y="712"/>
                      <a:pt x="664" y="710"/>
                      <a:pt x="667" y="707"/>
                    </a:cubicBezTo>
                    <a:cubicBezTo>
                      <a:pt x="724" y="730"/>
                      <a:pt x="724" y="730"/>
                      <a:pt x="724" y="730"/>
                    </a:cubicBezTo>
                    <a:cubicBezTo>
                      <a:pt x="783" y="659"/>
                      <a:pt x="783" y="659"/>
                      <a:pt x="783" y="659"/>
                    </a:cubicBezTo>
                    <a:cubicBezTo>
                      <a:pt x="750" y="607"/>
                      <a:pt x="750" y="607"/>
                      <a:pt x="750" y="607"/>
                    </a:cubicBezTo>
                    <a:cubicBezTo>
                      <a:pt x="753" y="602"/>
                      <a:pt x="755" y="597"/>
                      <a:pt x="758" y="591"/>
                    </a:cubicBezTo>
                    <a:cubicBezTo>
                      <a:pt x="820" y="590"/>
                      <a:pt x="820" y="590"/>
                      <a:pt x="820" y="590"/>
                    </a:cubicBezTo>
                    <a:cubicBezTo>
                      <a:pt x="846" y="502"/>
                      <a:pt x="846" y="502"/>
                      <a:pt x="846" y="502"/>
                    </a:cubicBezTo>
                    <a:cubicBezTo>
                      <a:pt x="795" y="467"/>
                      <a:pt x="795" y="467"/>
                      <a:pt x="795" y="467"/>
                    </a:cubicBezTo>
                    <a:cubicBezTo>
                      <a:pt x="795" y="463"/>
                      <a:pt x="795" y="460"/>
                      <a:pt x="795" y="456"/>
                    </a:cubicBezTo>
                    <a:lnTo>
                      <a:pt x="852" y="4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18900000" scaled="1"/>
                <a:tileRect/>
              </a:gradFill>
              <a:ln w="12700">
                <a:solidFill>
                  <a:schemeClr val="bg1"/>
                </a:solidFill>
              </a:ln>
              <a:effectLst>
                <a:outerShdw blurRad="152400" dist="63500" dir="8100000" algn="tr" rotWithShape="0">
                  <a:prstClr val="black">
                    <a:alpha val="26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48" name="同心圆 47"/>
              <p:cNvSpPr/>
              <p:nvPr/>
            </p:nvSpPr>
            <p:spPr>
              <a:xfrm>
                <a:off x="3114376" y="1334969"/>
                <a:ext cx="2362622" cy="2362622"/>
              </a:xfrm>
              <a:prstGeom prst="donut">
                <a:avLst>
                  <a:gd name="adj" fmla="val 4575"/>
                </a:avLst>
              </a:pr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9275" name="TextBox 45"/>
            <p:cNvSpPr txBox="1"/>
            <p:nvPr/>
          </p:nvSpPr>
          <p:spPr>
            <a:xfrm>
              <a:off x="1848445" y="1382336"/>
              <a:ext cx="613048" cy="5787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400" b="1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录</a:t>
              </a:r>
              <a:endParaRPr lang="zh-CN" altLang="en-US" sz="2400" b="1" dirty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>
            <p:custDataLst>
              <p:tags r:id="rId1"/>
            </p:custDataLst>
          </p:nvPr>
        </p:nvGrpSpPr>
        <p:grpSpPr>
          <a:xfrm>
            <a:off x="3076575" y="1832425"/>
            <a:ext cx="552450" cy="552450"/>
            <a:chOff x="1547664" y="771550"/>
            <a:chExt cx="864096" cy="864096"/>
          </a:xfrm>
        </p:grpSpPr>
        <p:sp>
          <p:nvSpPr>
            <p:cNvPr id="50" name="椭圆 49"/>
            <p:cNvSpPr/>
            <p:nvPr>
              <p:custDataLst>
                <p:tags r:id="rId2"/>
              </p:custDataLst>
            </p:nvPr>
          </p:nvSpPr>
          <p:spPr>
            <a:xfrm>
              <a:off x="1547664" y="771550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椭圆 50"/>
            <p:cNvSpPr/>
            <p:nvPr>
              <p:custDataLst>
                <p:tags r:id="rId3"/>
              </p:custDataLst>
            </p:nvPr>
          </p:nvSpPr>
          <p:spPr>
            <a:xfrm>
              <a:off x="1605180" y="829066"/>
              <a:ext cx="749064" cy="7490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73" name="矩形 51"/>
            <p:cNvSpPr/>
            <p:nvPr>
              <p:custDataLst>
                <p:tags r:id="rId4"/>
              </p:custDataLst>
            </p:nvPr>
          </p:nvSpPr>
          <p:spPr>
            <a:xfrm>
              <a:off x="1650993" y="927609"/>
              <a:ext cx="683331" cy="623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一</a:t>
              </a:r>
              <a:endParaRPr lang="zh-CN" altLang="en-US" sz="2000" dirty="0">
                <a:solidFill>
                  <a:srgbClr val="FFFFFF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11"/>
          <p:cNvGrpSpPr/>
          <p:nvPr>
            <p:custDataLst>
              <p:tags r:id="rId5"/>
            </p:custDataLst>
          </p:nvPr>
        </p:nvGrpSpPr>
        <p:grpSpPr>
          <a:xfrm>
            <a:off x="3824288" y="1894338"/>
            <a:ext cx="3168650" cy="406400"/>
            <a:chOff x="3563888" y="1986358"/>
            <a:chExt cx="3168352" cy="407431"/>
          </a:xfrm>
        </p:grpSpPr>
        <p:sp>
          <p:nvSpPr>
            <p:cNvPr id="8" name="五边形 7"/>
            <p:cNvSpPr/>
            <p:nvPr>
              <p:custDataLst>
                <p:tags r:id="rId6"/>
              </p:custDataLst>
            </p:nvPr>
          </p:nvSpPr>
          <p:spPr>
            <a:xfrm flipH="1">
              <a:off x="3563888" y="1986358"/>
              <a:ext cx="3168352" cy="407431"/>
            </a:xfrm>
            <a:prstGeom prst="homePlat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矩形 8"/>
            <p:cNvSpPr/>
            <p:nvPr>
              <p:custDataLst>
                <p:tags r:id="rId7"/>
              </p:custDataLst>
            </p:nvPr>
          </p:nvSpPr>
          <p:spPr>
            <a:xfrm>
              <a:off x="3851920" y="2031206"/>
              <a:ext cx="2736303" cy="328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267" name="图片 10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643049" y="2145655"/>
              <a:ext cx="83263" cy="832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직사각형 165"/>
            <p:cNvSpPr/>
            <p:nvPr>
              <p:custDataLst>
                <p:tags r:id="rId10"/>
              </p:custDataLst>
            </p:nvPr>
          </p:nvSpPr>
          <p:spPr bwMode="auto">
            <a:xfrm>
              <a:off x="3957682" y="2005336"/>
              <a:ext cx="2630541" cy="369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任务引入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>
            <p:custDataLst>
              <p:tags r:id="rId11"/>
            </p:custDataLst>
          </p:nvPr>
        </p:nvGrpSpPr>
        <p:grpSpPr>
          <a:xfrm>
            <a:off x="3076575" y="2679198"/>
            <a:ext cx="552450" cy="552450"/>
            <a:chOff x="1547664" y="771550"/>
            <a:chExt cx="864096" cy="864096"/>
          </a:xfrm>
        </p:grpSpPr>
        <p:sp>
          <p:nvSpPr>
            <p:cNvPr id="56" name="椭圆 55"/>
            <p:cNvSpPr/>
            <p:nvPr>
              <p:custDataLst>
                <p:tags r:id="rId12"/>
              </p:custDataLst>
            </p:nvPr>
          </p:nvSpPr>
          <p:spPr>
            <a:xfrm>
              <a:off x="1547664" y="771550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椭圆 56"/>
            <p:cNvSpPr/>
            <p:nvPr>
              <p:custDataLst>
                <p:tags r:id="rId13"/>
              </p:custDataLst>
            </p:nvPr>
          </p:nvSpPr>
          <p:spPr>
            <a:xfrm>
              <a:off x="1605180" y="829066"/>
              <a:ext cx="749064" cy="7490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62" name="矩形 57"/>
            <p:cNvSpPr/>
            <p:nvPr>
              <p:custDataLst>
                <p:tags r:id="rId14"/>
              </p:custDataLst>
            </p:nvPr>
          </p:nvSpPr>
          <p:spPr>
            <a:xfrm>
              <a:off x="1650993" y="927609"/>
              <a:ext cx="683331" cy="623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二</a:t>
              </a:r>
              <a:endParaRPr lang="zh-CN" altLang="en-US" sz="2000" dirty="0">
                <a:solidFill>
                  <a:srgbClr val="FFFFFF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58"/>
          <p:cNvGrpSpPr/>
          <p:nvPr>
            <p:custDataLst>
              <p:tags r:id="rId15"/>
            </p:custDataLst>
          </p:nvPr>
        </p:nvGrpSpPr>
        <p:grpSpPr>
          <a:xfrm>
            <a:off x="3824288" y="2744285"/>
            <a:ext cx="3168650" cy="406400"/>
            <a:chOff x="3563888" y="1986358"/>
            <a:chExt cx="3168352" cy="407431"/>
          </a:xfrm>
        </p:grpSpPr>
        <p:sp>
          <p:nvSpPr>
            <p:cNvPr id="60" name="五边形 59"/>
            <p:cNvSpPr/>
            <p:nvPr>
              <p:custDataLst>
                <p:tags r:id="rId16"/>
              </p:custDataLst>
            </p:nvPr>
          </p:nvSpPr>
          <p:spPr>
            <a:xfrm flipH="1">
              <a:off x="3563888" y="1986358"/>
              <a:ext cx="3168352" cy="407431"/>
            </a:xfrm>
            <a:prstGeom prst="homePlat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3851920" y="2031206"/>
              <a:ext cx="2736303" cy="328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256" name="图片 61"/>
            <p:cNvPicPr>
              <a:picLocks noChangeAspect="1"/>
            </p:cNvPicPr>
            <p:nvPr>
              <p:custDataLst>
                <p:tags r:id="rId1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643049" y="2145655"/>
              <a:ext cx="83263" cy="832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63" name="직사각형 165"/>
            <p:cNvSpPr/>
            <p:nvPr>
              <p:custDataLst>
                <p:tags r:id="rId19"/>
              </p:custDataLst>
            </p:nvPr>
          </p:nvSpPr>
          <p:spPr bwMode="auto">
            <a:xfrm>
              <a:off x="3957682" y="2012976"/>
              <a:ext cx="2630541" cy="3692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知识链接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64" name="组合 63"/>
          <p:cNvGrpSpPr/>
          <p:nvPr>
            <p:custDataLst>
              <p:tags r:id="rId20"/>
            </p:custDataLst>
          </p:nvPr>
        </p:nvGrpSpPr>
        <p:grpSpPr>
          <a:xfrm>
            <a:off x="3076575" y="3524383"/>
            <a:ext cx="552450" cy="552450"/>
            <a:chOff x="1547664" y="771550"/>
            <a:chExt cx="864096" cy="864096"/>
          </a:xfrm>
        </p:grpSpPr>
        <p:sp>
          <p:nvSpPr>
            <p:cNvPr id="65" name="椭圆 64"/>
            <p:cNvSpPr/>
            <p:nvPr>
              <p:custDataLst>
                <p:tags r:id="rId21"/>
              </p:custDataLst>
            </p:nvPr>
          </p:nvSpPr>
          <p:spPr>
            <a:xfrm>
              <a:off x="1547664" y="771550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6" name="椭圆 65"/>
            <p:cNvSpPr/>
            <p:nvPr>
              <p:custDataLst>
                <p:tags r:id="rId22"/>
              </p:custDataLst>
            </p:nvPr>
          </p:nvSpPr>
          <p:spPr>
            <a:xfrm>
              <a:off x="1605180" y="829066"/>
              <a:ext cx="749064" cy="7490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51" name="矩形 66"/>
            <p:cNvSpPr/>
            <p:nvPr>
              <p:custDataLst>
                <p:tags r:id="rId23"/>
              </p:custDataLst>
            </p:nvPr>
          </p:nvSpPr>
          <p:spPr>
            <a:xfrm>
              <a:off x="1650993" y="927609"/>
              <a:ext cx="683331" cy="623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三</a:t>
              </a:r>
              <a:endParaRPr lang="zh-CN" altLang="en-US" sz="2000" dirty="0">
                <a:solidFill>
                  <a:srgbClr val="FFFFFF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8" name="组合 67"/>
          <p:cNvGrpSpPr/>
          <p:nvPr>
            <p:custDataLst>
              <p:tags r:id="rId24"/>
            </p:custDataLst>
          </p:nvPr>
        </p:nvGrpSpPr>
        <p:grpSpPr>
          <a:xfrm>
            <a:off x="3824288" y="3592645"/>
            <a:ext cx="3168650" cy="407988"/>
            <a:chOff x="3563888" y="1986358"/>
            <a:chExt cx="3168352" cy="407431"/>
          </a:xfrm>
        </p:grpSpPr>
        <p:sp>
          <p:nvSpPr>
            <p:cNvPr id="69" name="五边形 68"/>
            <p:cNvSpPr/>
            <p:nvPr>
              <p:custDataLst>
                <p:tags r:id="rId25"/>
              </p:custDataLst>
            </p:nvPr>
          </p:nvSpPr>
          <p:spPr>
            <a:xfrm flipH="1">
              <a:off x="3563888" y="1986358"/>
              <a:ext cx="3168352" cy="407431"/>
            </a:xfrm>
            <a:prstGeom prst="homePlat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矩形 69"/>
            <p:cNvSpPr/>
            <p:nvPr>
              <p:custDataLst>
                <p:tags r:id="rId26"/>
              </p:custDataLst>
            </p:nvPr>
          </p:nvSpPr>
          <p:spPr>
            <a:xfrm>
              <a:off x="3851920" y="2031206"/>
              <a:ext cx="2736303" cy="328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245" name="图片 70"/>
            <p:cNvPicPr>
              <a:picLocks noChangeAspect="1"/>
            </p:cNvPicPr>
            <p:nvPr>
              <p:custDataLst>
                <p:tags r:id="rId27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643049" y="2145655"/>
              <a:ext cx="83263" cy="832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2" name="직사각형 165"/>
            <p:cNvSpPr/>
            <p:nvPr>
              <p:custDataLst>
                <p:tags r:id="rId28"/>
              </p:custDataLst>
            </p:nvPr>
          </p:nvSpPr>
          <p:spPr bwMode="auto">
            <a:xfrm>
              <a:off x="3957682" y="2011185"/>
              <a:ext cx="2630541" cy="3677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任务实施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3" name="组合 72"/>
          <p:cNvGrpSpPr/>
          <p:nvPr>
            <p:custDataLst>
              <p:tags r:id="rId29"/>
            </p:custDataLst>
          </p:nvPr>
        </p:nvGrpSpPr>
        <p:grpSpPr>
          <a:xfrm>
            <a:off x="3076575" y="4371155"/>
            <a:ext cx="552450" cy="552450"/>
            <a:chOff x="1547664" y="771550"/>
            <a:chExt cx="864096" cy="864096"/>
          </a:xfrm>
        </p:grpSpPr>
        <p:sp>
          <p:nvSpPr>
            <p:cNvPr id="74" name="椭圆 73"/>
            <p:cNvSpPr/>
            <p:nvPr>
              <p:custDataLst>
                <p:tags r:id="rId30"/>
              </p:custDataLst>
            </p:nvPr>
          </p:nvSpPr>
          <p:spPr>
            <a:xfrm>
              <a:off x="1547664" y="771550"/>
              <a:ext cx="864096" cy="86409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椭圆 74"/>
            <p:cNvSpPr/>
            <p:nvPr>
              <p:custDataLst>
                <p:tags r:id="rId31"/>
              </p:custDataLst>
            </p:nvPr>
          </p:nvSpPr>
          <p:spPr>
            <a:xfrm>
              <a:off x="1605180" y="829066"/>
              <a:ext cx="749064" cy="74906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40" name="矩形 75"/>
            <p:cNvSpPr/>
            <p:nvPr>
              <p:custDataLst>
                <p:tags r:id="rId32"/>
              </p:custDataLst>
            </p:nvPr>
          </p:nvSpPr>
          <p:spPr>
            <a:xfrm>
              <a:off x="1650993" y="927609"/>
              <a:ext cx="683331" cy="62373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zh-CN" altLang="en-US" sz="2000" dirty="0">
                  <a:solidFill>
                    <a:srgbClr val="FFFFFF"/>
                  </a:solidFill>
                  <a:latin typeface="Impact" panose="020B0806030902050204" pitchFamily="34" charset="0"/>
                  <a:ea typeface="宋体" panose="02010600030101010101" pitchFamily="2" charset="-122"/>
                </a:rPr>
                <a:t>四</a:t>
              </a:r>
              <a:endParaRPr lang="zh-CN" altLang="en-US" sz="2000" dirty="0">
                <a:solidFill>
                  <a:srgbClr val="FFFFFF"/>
                </a:solidFill>
                <a:latin typeface="Impact" panose="020B080603090205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7" name="组合 76"/>
          <p:cNvGrpSpPr/>
          <p:nvPr>
            <p:custDataLst>
              <p:tags r:id="rId33"/>
            </p:custDataLst>
          </p:nvPr>
        </p:nvGrpSpPr>
        <p:grpSpPr>
          <a:xfrm>
            <a:off x="3824288" y="4442593"/>
            <a:ext cx="3168650" cy="407987"/>
            <a:chOff x="3563888" y="1986358"/>
            <a:chExt cx="3168352" cy="407431"/>
          </a:xfrm>
        </p:grpSpPr>
        <p:sp>
          <p:nvSpPr>
            <p:cNvPr id="78" name="五边形 77"/>
            <p:cNvSpPr/>
            <p:nvPr>
              <p:custDataLst>
                <p:tags r:id="rId34"/>
              </p:custDataLst>
            </p:nvPr>
          </p:nvSpPr>
          <p:spPr>
            <a:xfrm flipH="1">
              <a:off x="3563888" y="1986358"/>
              <a:ext cx="3168352" cy="407431"/>
            </a:xfrm>
            <a:prstGeom prst="homePlat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18900000" scaled="1"/>
              <a:tileRect/>
            </a:gra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矩形 78"/>
            <p:cNvSpPr/>
            <p:nvPr>
              <p:custDataLst>
                <p:tags r:id="rId35"/>
              </p:custDataLst>
            </p:nvPr>
          </p:nvSpPr>
          <p:spPr>
            <a:xfrm>
              <a:off x="3851920" y="2031206"/>
              <a:ext cx="2736303" cy="32861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innerShdw blurRad="254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9234" name="图片 79"/>
            <p:cNvPicPr>
              <a:picLocks noChangeAspect="1"/>
            </p:cNvPicPr>
            <p:nvPr>
              <p:custDataLst>
                <p:tags r:id="rId36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3643049" y="2145655"/>
              <a:ext cx="83263" cy="8326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" name="직사각형 165"/>
            <p:cNvSpPr/>
            <p:nvPr>
              <p:custDataLst>
                <p:tags r:id="rId37"/>
              </p:custDataLst>
            </p:nvPr>
          </p:nvSpPr>
          <p:spPr bwMode="auto">
            <a:xfrm>
              <a:off x="3957682" y="2006111"/>
              <a:ext cx="2630541" cy="3677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任务拓展</a:t>
              </a:r>
              <a:endPara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9"/>
          <p:cNvSpPr txBox="1"/>
          <p:nvPr/>
        </p:nvSpPr>
        <p:spPr>
          <a:xfrm>
            <a:off x="5191760" y="1512570"/>
            <a:ext cx="3952240" cy="66611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lstStyle/>
          <a:p>
            <a:pPr marL="0" lvl="1"/>
            <a:r>
              <a:rPr lang="zh-CN" altLang="en-US" sz="4000" b="1" dirty="0" smtClean="0">
                <a:solidFill>
                  <a:srgbClr val="0A2B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一、任务引入</a:t>
            </a:r>
            <a:endParaRPr lang="zh-CN" altLang="en-US" sz="4000" b="1" dirty="0" smtClean="0">
              <a:solidFill>
                <a:srgbClr val="0A2B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298211" y="2576785"/>
            <a:ext cx="431936" cy="431936"/>
            <a:chOff x="6097588" y="1828640"/>
            <a:chExt cx="576064" cy="576064"/>
          </a:xfrm>
        </p:grpSpPr>
        <p:sp>
          <p:nvSpPr>
            <p:cNvPr id="9" name="椭圆 8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1041" y="2576785"/>
            <a:ext cx="431936" cy="431936"/>
            <a:chOff x="6821550" y="1828640"/>
            <a:chExt cx="576064" cy="576064"/>
          </a:xfrm>
        </p:grpSpPr>
        <p:sp>
          <p:nvSpPr>
            <p:cNvPr id="12" name="椭圆 11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78050" y="2576785"/>
            <a:ext cx="431936" cy="431936"/>
            <a:chOff x="7537747" y="1828640"/>
            <a:chExt cx="576064" cy="576064"/>
          </a:xfrm>
        </p:grpSpPr>
        <p:sp>
          <p:nvSpPr>
            <p:cNvPr id="15" name="椭圆 14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17969" y="2576785"/>
            <a:ext cx="431936" cy="431936"/>
            <a:chOff x="8257827" y="1828640"/>
            <a:chExt cx="576064" cy="576064"/>
          </a:xfrm>
        </p:grpSpPr>
        <p:sp>
          <p:nvSpPr>
            <p:cNvPr id="18" name="椭圆 17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57888" y="2576785"/>
            <a:ext cx="431936" cy="431936"/>
            <a:chOff x="8977907" y="1828640"/>
            <a:chExt cx="576064" cy="576064"/>
          </a:xfrm>
        </p:grpSpPr>
        <p:sp>
          <p:nvSpPr>
            <p:cNvPr id="21" name="椭圆 20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16" y="44252"/>
            <a:ext cx="1984084" cy="18560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" y="1901439"/>
            <a:ext cx="4179130" cy="3242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/>
        </p:nvSpPr>
        <p:spPr>
          <a:xfrm>
            <a:off x="730250" y="240163"/>
            <a:ext cx="4594225" cy="503238"/>
          </a:xfrm>
          <a:custGeom>
            <a:avLst/>
            <a:gdLst/>
            <a:ahLst/>
            <a:cxnLst/>
            <a:rect l="l" t="t" r="r" b="b"/>
            <a:pathLst>
              <a:path w="3841431" h="503040">
                <a:moveTo>
                  <a:pt x="30667" y="0"/>
                </a:moveTo>
                <a:lnTo>
                  <a:pt x="3841431" y="0"/>
                </a:lnTo>
                <a:lnTo>
                  <a:pt x="3841431" y="503040"/>
                </a:lnTo>
                <a:lnTo>
                  <a:pt x="0" y="503040"/>
                </a:lnTo>
                <a:lnTo>
                  <a:pt x="0" y="491513"/>
                </a:lnTo>
                <a:cubicBezTo>
                  <a:pt x="109554" y="461027"/>
                  <a:pt x="189388" y="360253"/>
                  <a:pt x="189388" y="240831"/>
                </a:cubicBezTo>
                <a:cubicBezTo>
                  <a:pt x="189388" y="132792"/>
                  <a:pt x="124047" y="40014"/>
                  <a:pt x="30667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3008"/>
            <a:ext cx="454045" cy="452635"/>
          </a:xfrm>
          <a:prstGeom prst="rect">
            <a:avLst/>
          </a:prstGeom>
        </p:spPr>
      </p:pic>
      <p:sp>
        <p:nvSpPr>
          <p:cNvPr id="3" name="TextBox 20"/>
          <p:cNvSpPr txBox="1">
            <a:spLocks noChangeArrowheads="1"/>
          </p:cNvSpPr>
          <p:nvPr/>
        </p:nvSpPr>
        <p:spPr bwMode="auto">
          <a:xfrm>
            <a:off x="964565" y="198253"/>
            <a:ext cx="3168650" cy="583565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任务引入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490" y="695960"/>
            <a:ext cx="8460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00000"/>
              </a:lnSpc>
            </a:pP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本任务加工如图6-10所示零件，毛坯尺寸为φ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5mm×</a:t>
            </a: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75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mm,材料为45钢。需要在该零件内孔加工一段锥孔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和一段直孔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3347720" y="4831715"/>
            <a:ext cx="2011045" cy="3124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图6-10  </a:t>
            </a:r>
            <a:r>
              <a:rPr lang="zh-CN"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轴</a:t>
            </a:r>
            <a:r>
              <a: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套类零件加工图</a:t>
            </a:r>
            <a:endParaRPr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批量加工_00(1)"/>
          <p:cNvPicPr>
            <a:picLocks noChangeAspect="1"/>
          </p:cNvPicPr>
          <p:nvPr/>
        </p:nvPicPr>
        <p:blipFill>
          <a:blip r:embed="rId2"/>
          <a:srcRect l="14356" t="41605" r="18302" b="19185"/>
          <a:stretch>
            <a:fillRect/>
          </a:stretch>
        </p:blipFill>
        <p:spPr>
          <a:xfrm>
            <a:off x="2267585" y="1355090"/>
            <a:ext cx="4257675" cy="3507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298211" y="2576786"/>
            <a:ext cx="431936" cy="431936"/>
            <a:chOff x="6097588" y="1828640"/>
            <a:chExt cx="576064" cy="576064"/>
          </a:xfrm>
        </p:grpSpPr>
        <p:sp>
          <p:nvSpPr>
            <p:cNvPr id="9" name="椭圆 8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1041" y="2576786"/>
            <a:ext cx="431936" cy="431936"/>
            <a:chOff x="6821550" y="1828640"/>
            <a:chExt cx="576064" cy="576064"/>
          </a:xfrm>
        </p:grpSpPr>
        <p:sp>
          <p:nvSpPr>
            <p:cNvPr id="12" name="椭圆 11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78050" y="2576786"/>
            <a:ext cx="431936" cy="431936"/>
            <a:chOff x="7537747" y="1828640"/>
            <a:chExt cx="576064" cy="576064"/>
          </a:xfrm>
        </p:grpSpPr>
        <p:sp>
          <p:nvSpPr>
            <p:cNvPr id="15" name="椭圆 14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17969" y="2576786"/>
            <a:ext cx="431936" cy="431936"/>
            <a:chOff x="8257827" y="1828640"/>
            <a:chExt cx="576064" cy="576064"/>
          </a:xfrm>
        </p:grpSpPr>
        <p:sp>
          <p:nvSpPr>
            <p:cNvPr id="18" name="椭圆 17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57888" y="2576786"/>
            <a:ext cx="431936" cy="431936"/>
            <a:chOff x="8977907" y="1828640"/>
            <a:chExt cx="576064" cy="576064"/>
          </a:xfrm>
        </p:grpSpPr>
        <p:sp>
          <p:nvSpPr>
            <p:cNvPr id="21" name="椭圆 20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16" y="44252"/>
            <a:ext cx="1984084" cy="18560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" y="1901439"/>
            <a:ext cx="4179130" cy="3242510"/>
          </a:xfrm>
          <a:prstGeom prst="rect">
            <a:avLst/>
          </a:prstGeom>
        </p:spPr>
      </p:pic>
      <p:sp>
        <p:nvSpPr>
          <p:cNvPr id="3" name="文本框 9"/>
          <p:cNvSpPr txBox="1"/>
          <p:nvPr/>
        </p:nvSpPr>
        <p:spPr>
          <a:xfrm>
            <a:off x="5191840" y="1512430"/>
            <a:ext cx="3628563" cy="66611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p>
            <a:pPr marL="0" lvl="1"/>
            <a:r>
              <a:rPr lang="zh-CN" altLang="en-US" sz="4000" b="1" dirty="0" smtClean="0">
                <a:solidFill>
                  <a:srgbClr val="0A2B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二、知识链接</a:t>
            </a:r>
            <a:endParaRPr lang="zh-CN" altLang="en-US" sz="4000" b="1" dirty="0" smtClean="0">
              <a:solidFill>
                <a:srgbClr val="0A2B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730250" y="240163"/>
            <a:ext cx="4594225" cy="503238"/>
          </a:xfrm>
          <a:custGeom>
            <a:avLst/>
            <a:gdLst/>
            <a:ahLst/>
            <a:cxnLst/>
            <a:rect l="l" t="t" r="r" b="b"/>
            <a:pathLst>
              <a:path w="3841431" h="503040">
                <a:moveTo>
                  <a:pt x="30667" y="0"/>
                </a:moveTo>
                <a:lnTo>
                  <a:pt x="3841431" y="0"/>
                </a:lnTo>
                <a:lnTo>
                  <a:pt x="3841431" y="503040"/>
                </a:lnTo>
                <a:lnTo>
                  <a:pt x="0" y="503040"/>
                </a:lnTo>
                <a:lnTo>
                  <a:pt x="0" y="491513"/>
                </a:lnTo>
                <a:cubicBezTo>
                  <a:pt x="109554" y="461027"/>
                  <a:pt x="189388" y="360253"/>
                  <a:pt x="189388" y="240831"/>
                </a:cubicBezTo>
                <a:cubicBezTo>
                  <a:pt x="189388" y="132792"/>
                  <a:pt x="124047" y="40014"/>
                  <a:pt x="30667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43008"/>
            <a:ext cx="454045" cy="452635"/>
          </a:xfrm>
          <a:prstGeom prst="rect">
            <a:avLst/>
          </a:prstGeom>
        </p:spPr>
      </p:pic>
      <p:sp>
        <p:nvSpPr>
          <p:cNvPr id="3" name="Text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49630" y="1006475"/>
            <a:ext cx="6341110" cy="398780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孔类零件加工特点及工艺措施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964565" y="198253"/>
            <a:ext cx="3168650" cy="583565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知识链接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9" name="C9F754DE-2CAD-44b6-B708-469DEB6407EB-1" descr="C:/Users/Administrator/AppData/Local/Temp/wpp.erGDHhwpp"/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6053" y="1632903"/>
            <a:ext cx="6086475" cy="27806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187450" y="2236470"/>
            <a:ext cx="19443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/>
              <a:t>刀具刚性受限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187450" y="2823845"/>
            <a:ext cx="1371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/>
              <a:t>排屑困难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87450" y="3411220"/>
            <a:ext cx="20161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/>
              <a:t>观察与测量不便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228080" y="1937385"/>
            <a:ext cx="21482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lang="zh-CN" altLang="en-US"/>
              <a:t>刀具选择与装夹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28080" y="2543175"/>
            <a:ext cx="18808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②</a:t>
            </a:r>
            <a:r>
              <a:rPr lang="zh-CN" altLang="en-US"/>
              <a:t>切削参数优化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228080" y="3097530"/>
            <a:ext cx="19678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③</a:t>
            </a:r>
            <a:r>
              <a:rPr lang="zh-CN" altLang="en-US"/>
              <a:t>冷却与排屑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228080" y="3710940"/>
            <a:ext cx="25742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</a:rPr>
              <a:t>④</a:t>
            </a:r>
            <a:r>
              <a:rPr lang="zh-CN" altLang="en-US"/>
              <a:t>编程与工艺路线规划</a:t>
            </a:r>
            <a:endParaRPr lang="zh-CN" altLang="en-US"/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730250" y="240163"/>
            <a:ext cx="4594225" cy="503238"/>
          </a:xfrm>
          <a:custGeom>
            <a:avLst/>
            <a:gdLst/>
            <a:ahLst/>
            <a:cxnLst/>
            <a:rect l="l" t="t" r="r" b="b"/>
            <a:pathLst>
              <a:path w="3841431" h="503040">
                <a:moveTo>
                  <a:pt x="30667" y="0"/>
                </a:moveTo>
                <a:lnTo>
                  <a:pt x="3841431" y="0"/>
                </a:lnTo>
                <a:lnTo>
                  <a:pt x="3841431" y="503040"/>
                </a:lnTo>
                <a:lnTo>
                  <a:pt x="0" y="503040"/>
                </a:lnTo>
                <a:lnTo>
                  <a:pt x="0" y="491513"/>
                </a:lnTo>
                <a:cubicBezTo>
                  <a:pt x="109554" y="461027"/>
                  <a:pt x="189388" y="360253"/>
                  <a:pt x="189388" y="240831"/>
                </a:cubicBezTo>
                <a:cubicBezTo>
                  <a:pt x="189388" y="132792"/>
                  <a:pt x="124047" y="40014"/>
                  <a:pt x="30667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43008"/>
            <a:ext cx="454045" cy="452635"/>
          </a:xfrm>
          <a:prstGeom prst="rect">
            <a:avLst/>
          </a:prstGeom>
        </p:spPr>
      </p:pic>
      <p:sp>
        <p:nvSpPr>
          <p:cNvPr id="3" name="TextBox 20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1220" y="874395"/>
            <a:ext cx="6702425" cy="398780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编程实例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0" name="文本框 9"/>
          <p:cNvSpPr txBox="1"/>
          <p:nvPr>
            <p:custDataLst>
              <p:tags r:id="rId5"/>
            </p:custDataLst>
          </p:nvPr>
        </p:nvSpPr>
        <p:spPr>
          <a:xfrm>
            <a:off x="62230" y="1273175"/>
            <a:ext cx="9019540" cy="476250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95830" y="4587875"/>
            <a:ext cx="4900930" cy="5067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r>
              <a:rPr lang="zh-CN" altLang="en-US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图6-11  </a:t>
            </a:r>
            <a:r>
              <a:rPr lang="zh-CN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内孔</a:t>
            </a:r>
            <a:r>
              <a:rPr lang="zh-CN" altLang="en-US" spc="150">
                <a:latin typeface="Arial" panose="020B0604020202020204" pitchFamily="34" charset="0"/>
                <a:ea typeface="微软雅黑" panose="020B0503020204020204" pitchFamily="34" charset="-122"/>
                <a:sym typeface="+mn-ea"/>
              </a:rPr>
              <a:t>加工实例</a:t>
            </a:r>
            <a:endParaRPr lang="zh-CN" altLang="en-US" spc="15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964565" y="198253"/>
            <a:ext cx="3168650" cy="583565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知识链接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5805" y="2644140"/>
            <a:ext cx="18002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提示：锥度比值计算公式</a:t>
            </a:r>
            <a:endParaRPr lang="zh-CN" altLang="en-US" b="1"/>
          </a:p>
          <a:p>
            <a:r>
              <a:rPr lang="en-US" altLang="zh-CN" b="1"/>
              <a:t>(D-d)/L=1/5</a:t>
            </a:r>
            <a:endParaRPr lang="en-US" altLang="zh-CN" b="1"/>
          </a:p>
        </p:txBody>
      </p:sp>
      <p:pic>
        <p:nvPicPr>
          <p:cNvPr id="9" name="图片 8" descr="锥度比值_00(2)"/>
          <p:cNvPicPr>
            <a:picLocks noChangeAspect="1"/>
          </p:cNvPicPr>
          <p:nvPr/>
        </p:nvPicPr>
        <p:blipFill>
          <a:blip r:embed="rId6"/>
          <a:srcRect l="8432" t="9407" r="6442" b="10802"/>
          <a:stretch>
            <a:fillRect/>
          </a:stretch>
        </p:blipFill>
        <p:spPr>
          <a:xfrm>
            <a:off x="2124075" y="1365885"/>
            <a:ext cx="4540885" cy="30099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730250" y="240163"/>
            <a:ext cx="4594225" cy="503238"/>
          </a:xfrm>
          <a:custGeom>
            <a:avLst/>
            <a:gdLst/>
            <a:ahLst/>
            <a:cxnLst/>
            <a:rect l="l" t="t" r="r" b="b"/>
            <a:pathLst>
              <a:path w="3841431" h="503040">
                <a:moveTo>
                  <a:pt x="30667" y="0"/>
                </a:moveTo>
                <a:lnTo>
                  <a:pt x="3841431" y="0"/>
                </a:lnTo>
                <a:lnTo>
                  <a:pt x="3841431" y="503040"/>
                </a:lnTo>
                <a:lnTo>
                  <a:pt x="0" y="503040"/>
                </a:lnTo>
                <a:lnTo>
                  <a:pt x="0" y="491513"/>
                </a:lnTo>
                <a:cubicBezTo>
                  <a:pt x="109554" y="461027"/>
                  <a:pt x="189388" y="360253"/>
                  <a:pt x="189388" y="240831"/>
                </a:cubicBezTo>
                <a:cubicBezTo>
                  <a:pt x="189388" y="132792"/>
                  <a:pt x="124047" y="40014"/>
                  <a:pt x="30667" y="0"/>
                </a:cubicBezTo>
                <a:close/>
              </a:path>
            </a:pathLst>
          </a:custGeom>
          <a:gradFill>
            <a:gsLst>
              <a:gs pos="0">
                <a:schemeClr val="tx2">
                  <a:alpha val="56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243008"/>
            <a:ext cx="454045" cy="452635"/>
          </a:xfrm>
          <a:prstGeom prst="rect">
            <a:avLst/>
          </a:prstGeom>
        </p:spPr>
      </p:pic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79705" y="627380"/>
            <a:ext cx="2885440" cy="649605"/>
          </a:xfrm>
          <a:prstGeom prst="rect">
            <a:avLst/>
          </a:prstGeom>
          <a:noFill/>
        </p:spPr>
        <p:txBody>
          <a:bodyPr wrap="square" lIns="67500" tIns="35100" rIns="67500" bIns="3510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61950" lvl="1" indent="457200" algn="l" font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Bookman Old Style" panose="02050604050505020204" pitchFamily="18" charset="0"/>
              <a:buNone/>
            </a:pPr>
            <a:r>
              <a:rPr lang="zh-CN" altLang="en-US" sz="180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其加工程序如下:</a:t>
            </a:r>
            <a:endParaRPr lang="zh-CN" altLang="en-US" sz="1800" spc="1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5"/>
            </p:custDataLst>
          </p:nvPr>
        </p:nvGraphicFramePr>
        <p:xfrm>
          <a:off x="971550" y="1131570"/>
          <a:ext cx="6519545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24530"/>
                <a:gridCol w="3295015"/>
              </a:tblGrid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12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O0103;</a:t>
                      </a:r>
                      <a:endParaRPr lang="en-US" sz="1000" b="1" spc="12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12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1000" b="1" spc="12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N10  M03  S600;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主轴正转，转速为600 r/min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N20  T0303;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选3号刀，执行3号刀补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N30  G00  X18.0  Z1.0  M08;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刀具快速定位，打开切削液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N40  G71  U1.5  R1;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粗车循环背吃刀量为1.5mm,退刀量为1mm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N50  G71  P60  Q110 </a:t>
                      </a:r>
                      <a:r>
                        <a:rPr lang="en-US" sz="10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U-0.5</a:t>
                      </a: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W0.1 F0.2</a:t>
                      </a:r>
                      <a:r>
                        <a:rPr lang="zh-CN" alt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；</a:t>
                      </a:r>
                      <a:endParaRPr lang="zh-CN" alt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X</a:t>
                      </a:r>
                      <a:r>
                        <a:rPr lang="zh-CN" alt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、</a:t>
                      </a:r>
                      <a:r>
                        <a:rPr lang="en-US" altLang="zh-CN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Z</a:t>
                      </a: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方向精车余量分别为0.5mm、0.1 mm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N60  G00  X30.0 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N60~ N110指定精车路线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N70  G01  Z0.0;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N80  </a:t>
                      </a:r>
                      <a:r>
                        <a:rPr lang="en-US" sz="1000" b="1" spc="12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X25.0  Z- 25.0</a:t>
                      </a: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精车内锥面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N90  X20.0;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N100  Z-36.0;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精车φ20mm内圆面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N110  X18.0;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X方向退刀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N120  M03  S1000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主轴正转，转速为1000 r/min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N130  </a:t>
                      </a:r>
                      <a:r>
                        <a:rPr lang="en-US" sz="10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T0303;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选3号刀，执行3号刀补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N140  </a:t>
                      </a:r>
                      <a:r>
                        <a:rPr lang="en-US" sz="10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G00  X18.0  Z1.0  M08;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刀具快速定位，打开切削液</a:t>
                      </a:r>
                      <a:endParaRPr 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N150  G70  P60  Q110  F0.1;</a:t>
                      </a:r>
                      <a:endParaRPr lang="en-US" alt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定义G70精车循环</a:t>
                      </a:r>
                      <a:endParaRPr lang="en-US" alt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N160  G00   X100.0  Z200.0;</a:t>
                      </a:r>
                      <a:endParaRPr lang="en-US" alt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刀具快速退刀</a:t>
                      </a:r>
                      <a:endParaRPr lang="en-US" alt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218440"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120"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N170  M30 ;</a:t>
                      </a:r>
                      <a:endParaRPr lang="en-US" alt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77800" marR="177800" marT="6350" marB="6350" vert="horz" anchor="ctr">
                    <a:lnL>
                      <a:noFill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1000" b="0" spc="12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程序结束</a:t>
                      </a:r>
                      <a:endParaRPr lang="zh-CN" altLang="en-US" sz="1000" b="0" spc="12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6350" marB="6350" vert="horz" anchor="ctr">
                    <a:lnL w="19050">
                      <a:solidFill>
                        <a:srgbClr val="FFFFFF"/>
                      </a:solidFill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964565" y="198253"/>
            <a:ext cx="3168650" cy="583565"/>
          </a:xfrm>
          <a:prstGeom prst="rect">
            <a:avLst/>
          </a:prstGeom>
          <a:noFill/>
          <a:ln>
            <a:noFill/>
          </a:ln>
          <a:effectLst>
            <a:outerShdw blurRad="12700" dist="254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知识链接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Scale>
                                      <p:cBhvr>
                                        <p:cTn id="11" dur="1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5298211" y="2576786"/>
            <a:ext cx="431936" cy="431936"/>
            <a:chOff x="6097588" y="1828640"/>
            <a:chExt cx="576064" cy="576064"/>
          </a:xfrm>
        </p:grpSpPr>
        <p:sp>
          <p:nvSpPr>
            <p:cNvPr id="9" name="椭圆 8"/>
            <p:cNvSpPr/>
            <p:nvPr/>
          </p:nvSpPr>
          <p:spPr>
            <a:xfrm>
              <a:off x="6097588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KSO_Shape"/>
            <p:cNvSpPr/>
            <p:nvPr/>
          </p:nvSpPr>
          <p:spPr bwMode="auto">
            <a:xfrm>
              <a:off x="6225456" y="1995215"/>
              <a:ext cx="320327" cy="242914"/>
            </a:xfrm>
            <a:custGeom>
              <a:avLst/>
              <a:gdLst>
                <a:gd name="T0" fmla="*/ 104753 w 3040062"/>
                <a:gd name="T1" fmla="*/ 1241540 h 2303463"/>
                <a:gd name="T2" fmla="*/ 251725 w 3040062"/>
                <a:gd name="T3" fmla="*/ 1260899 h 2303463"/>
                <a:gd name="T4" fmla="*/ 265692 w 3040062"/>
                <a:gd name="T5" fmla="*/ 1110467 h 2303463"/>
                <a:gd name="T6" fmla="*/ 844867 w 3040062"/>
                <a:gd name="T7" fmla="*/ 970596 h 2303463"/>
                <a:gd name="T8" fmla="*/ 870584 w 3040062"/>
                <a:gd name="T9" fmla="*/ 987377 h 2303463"/>
                <a:gd name="T10" fmla="*/ 872172 w 3040062"/>
                <a:gd name="T11" fmla="*/ 1402771 h 2303463"/>
                <a:gd name="T12" fmla="*/ 848359 w 3040062"/>
                <a:gd name="T13" fmla="*/ 1421768 h 2303463"/>
                <a:gd name="T14" fmla="*/ 615315 w 3040062"/>
                <a:gd name="T15" fmla="*/ 1415119 h 2303463"/>
                <a:gd name="T16" fmla="*/ 603250 w 3040062"/>
                <a:gd name="T17" fmla="*/ 1002891 h 2303463"/>
                <a:gd name="T18" fmla="*/ 617855 w 3040062"/>
                <a:gd name="T19" fmla="*/ 975662 h 2303463"/>
                <a:gd name="T20" fmla="*/ 1240437 w 3040062"/>
                <a:gd name="T21" fmla="*/ 749300 h 2303463"/>
                <a:gd name="T22" fmla="*/ 1265867 w 3040062"/>
                <a:gd name="T23" fmla="*/ 766421 h 2303463"/>
                <a:gd name="T24" fmla="*/ 1267138 w 3040062"/>
                <a:gd name="T25" fmla="*/ 1402743 h 2303463"/>
                <a:gd name="T26" fmla="*/ 1243616 w 3040062"/>
                <a:gd name="T27" fmla="*/ 1421766 h 2303463"/>
                <a:gd name="T28" fmla="*/ 1010298 w 3040062"/>
                <a:gd name="T29" fmla="*/ 1415108 h 2303463"/>
                <a:gd name="T30" fmla="*/ 998537 w 3040062"/>
                <a:gd name="T31" fmla="*/ 782273 h 2303463"/>
                <a:gd name="T32" fmla="*/ 1012841 w 3040062"/>
                <a:gd name="T33" fmla="*/ 755007 h 2303463"/>
                <a:gd name="T34" fmla="*/ 2175011 w 3040062"/>
                <a:gd name="T35" fmla="*/ 666432 h 2303463"/>
                <a:gd name="T36" fmla="*/ 2235666 w 3040062"/>
                <a:gd name="T37" fmla="*/ 692135 h 2303463"/>
                <a:gd name="T38" fmla="*/ 2277268 w 3040062"/>
                <a:gd name="T39" fmla="*/ 742271 h 2303463"/>
                <a:gd name="T40" fmla="*/ 2290605 w 3040062"/>
                <a:gd name="T41" fmla="*/ 1286150 h 2303463"/>
                <a:gd name="T42" fmla="*/ 2948603 w 3040062"/>
                <a:gd name="T43" fmla="*/ 1365796 h 2303463"/>
                <a:gd name="T44" fmla="*/ 3005765 w 3040062"/>
                <a:gd name="T45" fmla="*/ 1408316 h 2303463"/>
                <a:gd name="T46" fmla="*/ 3036887 w 3040062"/>
                <a:gd name="T47" fmla="*/ 1473366 h 2303463"/>
                <a:gd name="T48" fmla="*/ 3035616 w 3040062"/>
                <a:gd name="T49" fmla="*/ 2191451 h 2303463"/>
                <a:gd name="T50" fmla="*/ 3001319 w 3040062"/>
                <a:gd name="T51" fmla="*/ 2254597 h 2303463"/>
                <a:gd name="T52" fmla="*/ 2941934 w 3040062"/>
                <a:gd name="T53" fmla="*/ 2294578 h 2303463"/>
                <a:gd name="T54" fmla="*/ 2171200 w 3040062"/>
                <a:gd name="T55" fmla="*/ 2303146 h 2303463"/>
                <a:gd name="T56" fmla="*/ 2113403 w 3040062"/>
                <a:gd name="T57" fmla="*/ 2292040 h 2303463"/>
                <a:gd name="T58" fmla="*/ 1552263 w 3040062"/>
                <a:gd name="T59" fmla="*/ 1741815 h 2303463"/>
                <a:gd name="T60" fmla="*/ 1526223 w 3040062"/>
                <a:gd name="T61" fmla="*/ 1686919 h 2303463"/>
                <a:gd name="T62" fmla="*/ 1529081 w 3040062"/>
                <a:gd name="T63" fmla="*/ 1626946 h 2303463"/>
                <a:gd name="T64" fmla="*/ 1560520 w 3040062"/>
                <a:gd name="T65" fmla="*/ 1574272 h 2303463"/>
                <a:gd name="T66" fmla="*/ 1612919 w 3040062"/>
                <a:gd name="T67" fmla="*/ 1542858 h 2303463"/>
                <a:gd name="T68" fmla="*/ 1673891 w 3040062"/>
                <a:gd name="T69" fmla="*/ 1539685 h 2303463"/>
                <a:gd name="T70" fmla="*/ 1728513 w 3040062"/>
                <a:gd name="T71" fmla="*/ 1565705 h 2303463"/>
                <a:gd name="T72" fmla="*/ 2024167 w 3040062"/>
                <a:gd name="T73" fmla="*/ 760992 h 2303463"/>
                <a:gd name="T74" fmla="*/ 2057829 w 3040062"/>
                <a:gd name="T75" fmla="*/ 704828 h 2303463"/>
                <a:gd name="T76" fmla="*/ 2113721 w 3040062"/>
                <a:gd name="T77" fmla="*/ 670875 h 2303463"/>
                <a:gd name="T78" fmla="*/ 1640947 w 3040062"/>
                <a:gd name="T79" fmla="*/ 485773 h 2303463"/>
                <a:gd name="T80" fmla="*/ 1662436 w 3040062"/>
                <a:gd name="T81" fmla="*/ 507334 h 2303463"/>
                <a:gd name="T82" fmla="*/ 1658328 w 3040062"/>
                <a:gd name="T83" fmla="*/ 1408133 h 2303463"/>
                <a:gd name="T84" fmla="*/ 1631151 w 3040062"/>
                <a:gd name="T85" fmla="*/ 1422401 h 2303463"/>
                <a:gd name="T86" fmla="*/ 1401409 w 3040062"/>
                <a:gd name="T87" fmla="*/ 1410669 h 2303463"/>
                <a:gd name="T88" fmla="*/ 1394457 w 3040062"/>
                <a:gd name="T89" fmla="*/ 510505 h 2303463"/>
                <a:gd name="T90" fmla="*/ 1413734 w 3040062"/>
                <a:gd name="T91" fmla="*/ 486725 h 2303463"/>
                <a:gd name="T92" fmla="*/ 2856582 w 3040062"/>
                <a:gd name="T93" fmla="*/ 2539 h 2303463"/>
                <a:gd name="T94" fmla="*/ 2942924 w 3040062"/>
                <a:gd name="T95" fmla="*/ 45384 h 2303463"/>
                <a:gd name="T96" fmla="*/ 3001649 w 3040062"/>
                <a:gd name="T97" fmla="*/ 130121 h 2303463"/>
                <a:gd name="T98" fmla="*/ 3021012 w 3040062"/>
                <a:gd name="T99" fmla="*/ 1276768 h 2303463"/>
                <a:gd name="T100" fmla="*/ 2944193 w 3040062"/>
                <a:gd name="T101" fmla="*/ 1247252 h 2303463"/>
                <a:gd name="T102" fmla="*/ 374889 w 3040062"/>
                <a:gd name="T103" fmla="*/ 1959424 h 2303463"/>
                <a:gd name="T104" fmla="*/ 127291 w 3040062"/>
                <a:gd name="T105" fmla="*/ 2259336 h 2303463"/>
                <a:gd name="T106" fmla="*/ 50472 w 3040062"/>
                <a:gd name="T107" fmla="*/ 2198402 h 2303463"/>
                <a:gd name="T108" fmla="*/ 6349 w 3040062"/>
                <a:gd name="T109" fmla="*/ 2100970 h 2303463"/>
                <a:gd name="T110" fmla="*/ 3809 w 3040062"/>
                <a:gd name="T111" fmla="*/ 183438 h 2303463"/>
                <a:gd name="T112" fmla="*/ 44441 w 3040062"/>
                <a:gd name="T113" fmla="*/ 83468 h 2303463"/>
                <a:gd name="T114" fmla="*/ 118720 w 3040062"/>
                <a:gd name="T115" fmla="*/ 17773 h 2303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0062" h="2303463">
                  <a:moveTo>
                    <a:pt x="124116" y="1098725"/>
                  </a:moveTo>
                  <a:lnTo>
                    <a:pt x="120307" y="1099042"/>
                  </a:lnTo>
                  <a:lnTo>
                    <a:pt x="116498" y="1099994"/>
                  </a:lnTo>
                  <a:lnTo>
                    <a:pt x="113324" y="1101898"/>
                  </a:lnTo>
                  <a:lnTo>
                    <a:pt x="110467" y="1104120"/>
                  </a:lnTo>
                  <a:lnTo>
                    <a:pt x="108245" y="1107294"/>
                  </a:lnTo>
                  <a:lnTo>
                    <a:pt x="106340" y="1110467"/>
                  </a:lnTo>
                  <a:lnTo>
                    <a:pt x="105071" y="1114276"/>
                  </a:lnTo>
                  <a:lnTo>
                    <a:pt x="104753" y="1118084"/>
                  </a:lnTo>
                  <a:lnTo>
                    <a:pt x="104753" y="1241540"/>
                  </a:lnTo>
                  <a:lnTo>
                    <a:pt x="105071" y="1245348"/>
                  </a:lnTo>
                  <a:lnTo>
                    <a:pt x="106340" y="1249157"/>
                  </a:lnTo>
                  <a:lnTo>
                    <a:pt x="108245" y="1252330"/>
                  </a:lnTo>
                  <a:lnTo>
                    <a:pt x="110467" y="1255187"/>
                  </a:lnTo>
                  <a:lnTo>
                    <a:pt x="113324" y="1257726"/>
                  </a:lnTo>
                  <a:lnTo>
                    <a:pt x="116498" y="1259312"/>
                  </a:lnTo>
                  <a:lnTo>
                    <a:pt x="120307" y="1260899"/>
                  </a:lnTo>
                  <a:lnTo>
                    <a:pt x="124116" y="1261217"/>
                  </a:lnTo>
                  <a:lnTo>
                    <a:pt x="247598" y="1261217"/>
                  </a:lnTo>
                  <a:lnTo>
                    <a:pt x="251725" y="1260899"/>
                  </a:lnTo>
                  <a:lnTo>
                    <a:pt x="255216" y="1259312"/>
                  </a:lnTo>
                  <a:lnTo>
                    <a:pt x="258708" y="1257726"/>
                  </a:lnTo>
                  <a:lnTo>
                    <a:pt x="261565" y="1255187"/>
                  </a:lnTo>
                  <a:lnTo>
                    <a:pt x="264105" y="1252330"/>
                  </a:lnTo>
                  <a:lnTo>
                    <a:pt x="265692" y="1249157"/>
                  </a:lnTo>
                  <a:lnTo>
                    <a:pt x="266644" y="1245348"/>
                  </a:lnTo>
                  <a:lnTo>
                    <a:pt x="266961" y="1241540"/>
                  </a:lnTo>
                  <a:lnTo>
                    <a:pt x="266961" y="1118084"/>
                  </a:lnTo>
                  <a:lnTo>
                    <a:pt x="266644" y="1114276"/>
                  </a:lnTo>
                  <a:lnTo>
                    <a:pt x="265692" y="1110467"/>
                  </a:lnTo>
                  <a:lnTo>
                    <a:pt x="264105" y="1107294"/>
                  </a:lnTo>
                  <a:lnTo>
                    <a:pt x="261565" y="1104120"/>
                  </a:lnTo>
                  <a:lnTo>
                    <a:pt x="258708" y="1101898"/>
                  </a:lnTo>
                  <a:lnTo>
                    <a:pt x="255216" y="1099994"/>
                  </a:lnTo>
                  <a:lnTo>
                    <a:pt x="251725" y="1099042"/>
                  </a:lnTo>
                  <a:lnTo>
                    <a:pt x="247598" y="1098725"/>
                  </a:lnTo>
                  <a:lnTo>
                    <a:pt x="124116" y="1098725"/>
                  </a:lnTo>
                  <a:close/>
                  <a:moveTo>
                    <a:pt x="636270" y="969963"/>
                  </a:moveTo>
                  <a:lnTo>
                    <a:pt x="841692" y="969963"/>
                  </a:lnTo>
                  <a:lnTo>
                    <a:pt x="844867" y="970596"/>
                  </a:lnTo>
                  <a:lnTo>
                    <a:pt x="848359" y="970913"/>
                  </a:lnTo>
                  <a:lnTo>
                    <a:pt x="851534" y="971546"/>
                  </a:lnTo>
                  <a:lnTo>
                    <a:pt x="854709" y="972813"/>
                  </a:lnTo>
                  <a:lnTo>
                    <a:pt x="857567" y="974396"/>
                  </a:lnTo>
                  <a:lnTo>
                    <a:pt x="860107" y="975662"/>
                  </a:lnTo>
                  <a:lnTo>
                    <a:pt x="862647" y="977878"/>
                  </a:lnTo>
                  <a:lnTo>
                    <a:pt x="865187" y="979778"/>
                  </a:lnTo>
                  <a:lnTo>
                    <a:pt x="867092" y="982311"/>
                  </a:lnTo>
                  <a:lnTo>
                    <a:pt x="868997" y="984844"/>
                  </a:lnTo>
                  <a:lnTo>
                    <a:pt x="870584" y="987377"/>
                  </a:lnTo>
                  <a:lnTo>
                    <a:pt x="872172" y="990226"/>
                  </a:lnTo>
                  <a:lnTo>
                    <a:pt x="873124" y="993076"/>
                  </a:lnTo>
                  <a:lnTo>
                    <a:pt x="873760" y="996242"/>
                  </a:lnTo>
                  <a:lnTo>
                    <a:pt x="874712" y="999725"/>
                  </a:lnTo>
                  <a:lnTo>
                    <a:pt x="874712" y="1002891"/>
                  </a:lnTo>
                  <a:lnTo>
                    <a:pt x="874712" y="1389790"/>
                  </a:lnTo>
                  <a:lnTo>
                    <a:pt x="874712" y="1393273"/>
                  </a:lnTo>
                  <a:lnTo>
                    <a:pt x="873760" y="1396439"/>
                  </a:lnTo>
                  <a:lnTo>
                    <a:pt x="873124" y="1399605"/>
                  </a:lnTo>
                  <a:lnTo>
                    <a:pt x="872172" y="1402771"/>
                  </a:lnTo>
                  <a:lnTo>
                    <a:pt x="870584" y="1405304"/>
                  </a:lnTo>
                  <a:lnTo>
                    <a:pt x="868997" y="1408154"/>
                  </a:lnTo>
                  <a:lnTo>
                    <a:pt x="867092" y="1410686"/>
                  </a:lnTo>
                  <a:lnTo>
                    <a:pt x="865187" y="1413219"/>
                  </a:lnTo>
                  <a:lnTo>
                    <a:pt x="862647" y="1415119"/>
                  </a:lnTo>
                  <a:lnTo>
                    <a:pt x="860107" y="1417019"/>
                  </a:lnTo>
                  <a:lnTo>
                    <a:pt x="857567" y="1418602"/>
                  </a:lnTo>
                  <a:lnTo>
                    <a:pt x="854709" y="1420185"/>
                  </a:lnTo>
                  <a:lnTo>
                    <a:pt x="851534" y="1421135"/>
                  </a:lnTo>
                  <a:lnTo>
                    <a:pt x="848359" y="1421768"/>
                  </a:lnTo>
                  <a:lnTo>
                    <a:pt x="844867" y="1422401"/>
                  </a:lnTo>
                  <a:lnTo>
                    <a:pt x="841692" y="1422401"/>
                  </a:lnTo>
                  <a:lnTo>
                    <a:pt x="636270" y="1422401"/>
                  </a:lnTo>
                  <a:lnTo>
                    <a:pt x="632777" y="1422401"/>
                  </a:lnTo>
                  <a:lnTo>
                    <a:pt x="629920" y="1421768"/>
                  </a:lnTo>
                  <a:lnTo>
                    <a:pt x="626745" y="1421135"/>
                  </a:lnTo>
                  <a:lnTo>
                    <a:pt x="623570" y="1420185"/>
                  </a:lnTo>
                  <a:lnTo>
                    <a:pt x="620713" y="1418602"/>
                  </a:lnTo>
                  <a:lnTo>
                    <a:pt x="617855" y="1417019"/>
                  </a:lnTo>
                  <a:lnTo>
                    <a:pt x="615315" y="1415119"/>
                  </a:lnTo>
                  <a:lnTo>
                    <a:pt x="613093" y="1413219"/>
                  </a:lnTo>
                  <a:lnTo>
                    <a:pt x="610870" y="1410686"/>
                  </a:lnTo>
                  <a:lnTo>
                    <a:pt x="608965" y="1408154"/>
                  </a:lnTo>
                  <a:lnTo>
                    <a:pt x="607378" y="1405304"/>
                  </a:lnTo>
                  <a:lnTo>
                    <a:pt x="606108" y="1402771"/>
                  </a:lnTo>
                  <a:lnTo>
                    <a:pt x="605155" y="1399605"/>
                  </a:lnTo>
                  <a:lnTo>
                    <a:pt x="603885" y="1396439"/>
                  </a:lnTo>
                  <a:lnTo>
                    <a:pt x="603568" y="1393273"/>
                  </a:lnTo>
                  <a:lnTo>
                    <a:pt x="603250" y="1389790"/>
                  </a:lnTo>
                  <a:lnTo>
                    <a:pt x="603250" y="1002891"/>
                  </a:lnTo>
                  <a:lnTo>
                    <a:pt x="603568" y="999725"/>
                  </a:lnTo>
                  <a:lnTo>
                    <a:pt x="603885" y="996242"/>
                  </a:lnTo>
                  <a:lnTo>
                    <a:pt x="605155" y="993076"/>
                  </a:lnTo>
                  <a:lnTo>
                    <a:pt x="606108" y="990226"/>
                  </a:lnTo>
                  <a:lnTo>
                    <a:pt x="607378" y="987377"/>
                  </a:lnTo>
                  <a:lnTo>
                    <a:pt x="608965" y="984844"/>
                  </a:lnTo>
                  <a:lnTo>
                    <a:pt x="610870" y="982311"/>
                  </a:lnTo>
                  <a:lnTo>
                    <a:pt x="613093" y="979778"/>
                  </a:lnTo>
                  <a:lnTo>
                    <a:pt x="615315" y="977878"/>
                  </a:lnTo>
                  <a:lnTo>
                    <a:pt x="617855" y="975662"/>
                  </a:lnTo>
                  <a:lnTo>
                    <a:pt x="620713" y="974396"/>
                  </a:lnTo>
                  <a:lnTo>
                    <a:pt x="623570" y="972813"/>
                  </a:lnTo>
                  <a:lnTo>
                    <a:pt x="626745" y="971546"/>
                  </a:lnTo>
                  <a:lnTo>
                    <a:pt x="629920" y="970913"/>
                  </a:lnTo>
                  <a:lnTo>
                    <a:pt x="632777" y="970596"/>
                  </a:lnTo>
                  <a:lnTo>
                    <a:pt x="636270" y="969963"/>
                  </a:lnTo>
                  <a:close/>
                  <a:moveTo>
                    <a:pt x="1027781" y="749300"/>
                  </a:moveTo>
                  <a:lnTo>
                    <a:pt x="1031278" y="749300"/>
                  </a:lnTo>
                  <a:lnTo>
                    <a:pt x="1236940" y="749300"/>
                  </a:lnTo>
                  <a:lnTo>
                    <a:pt x="1240437" y="749300"/>
                  </a:lnTo>
                  <a:lnTo>
                    <a:pt x="1243616" y="750251"/>
                  </a:lnTo>
                  <a:lnTo>
                    <a:pt x="1246476" y="750885"/>
                  </a:lnTo>
                  <a:lnTo>
                    <a:pt x="1249655" y="751837"/>
                  </a:lnTo>
                  <a:lnTo>
                    <a:pt x="1252516" y="753105"/>
                  </a:lnTo>
                  <a:lnTo>
                    <a:pt x="1255377" y="755007"/>
                  </a:lnTo>
                  <a:lnTo>
                    <a:pt x="1257920" y="756592"/>
                  </a:lnTo>
                  <a:lnTo>
                    <a:pt x="1260145" y="758812"/>
                  </a:lnTo>
                  <a:lnTo>
                    <a:pt x="1262370" y="761348"/>
                  </a:lnTo>
                  <a:lnTo>
                    <a:pt x="1264595" y="763567"/>
                  </a:lnTo>
                  <a:lnTo>
                    <a:pt x="1265867" y="766421"/>
                  </a:lnTo>
                  <a:lnTo>
                    <a:pt x="1267138" y="769274"/>
                  </a:lnTo>
                  <a:lnTo>
                    <a:pt x="1268410" y="772445"/>
                  </a:lnTo>
                  <a:lnTo>
                    <a:pt x="1269363" y="775615"/>
                  </a:lnTo>
                  <a:lnTo>
                    <a:pt x="1269681" y="778786"/>
                  </a:lnTo>
                  <a:lnTo>
                    <a:pt x="1269999" y="782273"/>
                  </a:lnTo>
                  <a:lnTo>
                    <a:pt x="1269999" y="1389744"/>
                  </a:lnTo>
                  <a:lnTo>
                    <a:pt x="1269681" y="1393231"/>
                  </a:lnTo>
                  <a:lnTo>
                    <a:pt x="1269363" y="1396402"/>
                  </a:lnTo>
                  <a:lnTo>
                    <a:pt x="1268410" y="1399572"/>
                  </a:lnTo>
                  <a:lnTo>
                    <a:pt x="1267138" y="1402743"/>
                  </a:lnTo>
                  <a:lnTo>
                    <a:pt x="1265867" y="1405279"/>
                  </a:lnTo>
                  <a:lnTo>
                    <a:pt x="1264595" y="1408133"/>
                  </a:lnTo>
                  <a:lnTo>
                    <a:pt x="1262370" y="1410669"/>
                  </a:lnTo>
                  <a:lnTo>
                    <a:pt x="1260145" y="1413206"/>
                  </a:lnTo>
                  <a:lnTo>
                    <a:pt x="1257920" y="1415108"/>
                  </a:lnTo>
                  <a:lnTo>
                    <a:pt x="1255377" y="1417010"/>
                  </a:lnTo>
                  <a:lnTo>
                    <a:pt x="1252516" y="1418595"/>
                  </a:lnTo>
                  <a:lnTo>
                    <a:pt x="1249655" y="1420181"/>
                  </a:lnTo>
                  <a:lnTo>
                    <a:pt x="1246476" y="1421132"/>
                  </a:lnTo>
                  <a:lnTo>
                    <a:pt x="1243616" y="1421766"/>
                  </a:lnTo>
                  <a:lnTo>
                    <a:pt x="1240437" y="1422400"/>
                  </a:lnTo>
                  <a:lnTo>
                    <a:pt x="1236940" y="1422400"/>
                  </a:lnTo>
                  <a:lnTo>
                    <a:pt x="1031278" y="1422400"/>
                  </a:lnTo>
                  <a:lnTo>
                    <a:pt x="1027781" y="1422400"/>
                  </a:lnTo>
                  <a:lnTo>
                    <a:pt x="1024602" y="1421766"/>
                  </a:lnTo>
                  <a:lnTo>
                    <a:pt x="1021424" y="1421132"/>
                  </a:lnTo>
                  <a:lnTo>
                    <a:pt x="1018245" y="1420181"/>
                  </a:lnTo>
                  <a:lnTo>
                    <a:pt x="1015384" y="1418595"/>
                  </a:lnTo>
                  <a:lnTo>
                    <a:pt x="1012841" y="1417010"/>
                  </a:lnTo>
                  <a:lnTo>
                    <a:pt x="1010298" y="1415108"/>
                  </a:lnTo>
                  <a:lnTo>
                    <a:pt x="1007755" y="1413206"/>
                  </a:lnTo>
                  <a:lnTo>
                    <a:pt x="1005848" y="1410669"/>
                  </a:lnTo>
                  <a:lnTo>
                    <a:pt x="1003941" y="1408133"/>
                  </a:lnTo>
                  <a:lnTo>
                    <a:pt x="1002351" y="1405279"/>
                  </a:lnTo>
                  <a:lnTo>
                    <a:pt x="1000762" y="1402743"/>
                  </a:lnTo>
                  <a:lnTo>
                    <a:pt x="999808" y="1399572"/>
                  </a:lnTo>
                  <a:lnTo>
                    <a:pt x="999173" y="1396402"/>
                  </a:lnTo>
                  <a:lnTo>
                    <a:pt x="998537" y="1393231"/>
                  </a:lnTo>
                  <a:lnTo>
                    <a:pt x="998537" y="1389744"/>
                  </a:lnTo>
                  <a:lnTo>
                    <a:pt x="998537" y="782273"/>
                  </a:lnTo>
                  <a:lnTo>
                    <a:pt x="998537" y="778786"/>
                  </a:lnTo>
                  <a:lnTo>
                    <a:pt x="999173" y="775615"/>
                  </a:lnTo>
                  <a:lnTo>
                    <a:pt x="999808" y="772445"/>
                  </a:lnTo>
                  <a:lnTo>
                    <a:pt x="1000762" y="769274"/>
                  </a:lnTo>
                  <a:lnTo>
                    <a:pt x="1002351" y="766421"/>
                  </a:lnTo>
                  <a:lnTo>
                    <a:pt x="1003941" y="763567"/>
                  </a:lnTo>
                  <a:lnTo>
                    <a:pt x="1005848" y="761348"/>
                  </a:lnTo>
                  <a:lnTo>
                    <a:pt x="1007755" y="758812"/>
                  </a:lnTo>
                  <a:lnTo>
                    <a:pt x="1010298" y="756592"/>
                  </a:lnTo>
                  <a:lnTo>
                    <a:pt x="1012841" y="755007"/>
                  </a:lnTo>
                  <a:lnTo>
                    <a:pt x="1015384" y="753105"/>
                  </a:lnTo>
                  <a:lnTo>
                    <a:pt x="1018245" y="751837"/>
                  </a:lnTo>
                  <a:lnTo>
                    <a:pt x="1021424" y="750885"/>
                  </a:lnTo>
                  <a:lnTo>
                    <a:pt x="1024602" y="750251"/>
                  </a:lnTo>
                  <a:lnTo>
                    <a:pt x="1027781" y="749300"/>
                  </a:lnTo>
                  <a:close/>
                  <a:moveTo>
                    <a:pt x="2147065" y="665163"/>
                  </a:moveTo>
                  <a:lnTo>
                    <a:pt x="2154052" y="665163"/>
                  </a:lnTo>
                  <a:lnTo>
                    <a:pt x="2161038" y="665163"/>
                  </a:lnTo>
                  <a:lnTo>
                    <a:pt x="2168025" y="665798"/>
                  </a:lnTo>
                  <a:lnTo>
                    <a:pt x="2175011" y="666432"/>
                  </a:lnTo>
                  <a:lnTo>
                    <a:pt x="2181680" y="667702"/>
                  </a:lnTo>
                  <a:lnTo>
                    <a:pt x="2188349" y="669288"/>
                  </a:lnTo>
                  <a:lnTo>
                    <a:pt x="2194700" y="670875"/>
                  </a:lnTo>
                  <a:lnTo>
                    <a:pt x="2201369" y="673413"/>
                  </a:lnTo>
                  <a:lnTo>
                    <a:pt x="2207085" y="675952"/>
                  </a:lnTo>
                  <a:lnTo>
                    <a:pt x="2213437" y="678173"/>
                  </a:lnTo>
                  <a:lnTo>
                    <a:pt x="2219471" y="681346"/>
                  </a:lnTo>
                  <a:lnTo>
                    <a:pt x="2224869" y="684519"/>
                  </a:lnTo>
                  <a:lnTo>
                    <a:pt x="2230585" y="688327"/>
                  </a:lnTo>
                  <a:lnTo>
                    <a:pt x="2235666" y="692135"/>
                  </a:lnTo>
                  <a:lnTo>
                    <a:pt x="2241065" y="695943"/>
                  </a:lnTo>
                  <a:lnTo>
                    <a:pt x="2245829" y="700702"/>
                  </a:lnTo>
                  <a:lnTo>
                    <a:pt x="2250910" y="704828"/>
                  </a:lnTo>
                  <a:lnTo>
                    <a:pt x="2255356" y="709587"/>
                  </a:lnTo>
                  <a:lnTo>
                    <a:pt x="2259484" y="714347"/>
                  </a:lnTo>
                  <a:lnTo>
                    <a:pt x="2263612" y="719741"/>
                  </a:lnTo>
                  <a:lnTo>
                    <a:pt x="2267423" y="724819"/>
                  </a:lnTo>
                  <a:lnTo>
                    <a:pt x="2270916" y="730530"/>
                  </a:lnTo>
                  <a:lnTo>
                    <a:pt x="2274092" y="736559"/>
                  </a:lnTo>
                  <a:lnTo>
                    <a:pt x="2277268" y="742271"/>
                  </a:lnTo>
                  <a:lnTo>
                    <a:pt x="2280126" y="748300"/>
                  </a:lnTo>
                  <a:lnTo>
                    <a:pt x="2282666" y="754646"/>
                  </a:lnTo>
                  <a:lnTo>
                    <a:pt x="2284572" y="760992"/>
                  </a:lnTo>
                  <a:lnTo>
                    <a:pt x="2286477" y="767021"/>
                  </a:lnTo>
                  <a:lnTo>
                    <a:pt x="2287747" y="773685"/>
                  </a:lnTo>
                  <a:lnTo>
                    <a:pt x="2289018" y="780349"/>
                  </a:lnTo>
                  <a:lnTo>
                    <a:pt x="2289970" y="787330"/>
                  </a:lnTo>
                  <a:lnTo>
                    <a:pt x="2290605" y="794311"/>
                  </a:lnTo>
                  <a:lnTo>
                    <a:pt x="2290605" y="801292"/>
                  </a:lnTo>
                  <a:lnTo>
                    <a:pt x="2290605" y="1286150"/>
                  </a:lnTo>
                  <a:lnTo>
                    <a:pt x="2884137" y="1353738"/>
                  </a:lnTo>
                  <a:lnTo>
                    <a:pt x="2890488" y="1354055"/>
                  </a:lnTo>
                  <a:lnTo>
                    <a:pt x="2898110" y="1354372"/>
                  </a:lnTo>
                  <a:lnTo>
                    <a:pt x="2905732" y="1355007"/>
                  </a:lnTo>
                  <a:lnTo>
                    <a:pt x="2913353" y="1355642"/>
                  </a:lnTo>
                  <a:lnTo>
                    <a:pt x="2920657" y="1357228"/>
                  </a:lnTo>
                  <a:lnTo>
                    <a:pt x="2927644" y="1358815"/>
                  </a:lnTo>
                  <a:lnTo>
                    <a:pt x="2934948" y="1361036"/>
                  </a:lnTo>
                  <a:lnTo>
                    <a:pt x="2941934" y="1362940"/>
                  </a:lnTo>
                  <a:lnTo>
                    <a:pt x="2948603" y="1365796"/>
                  </a:lnTo>
                  <a:lnTo>
                    <a:pt x="2955272" y="1368969"/>
                  </a:lnTo>
                  <a:lnTo>
                    <a:pt x="2961941" y="1372142"/>
                  </a:lnTo>
                  <a:lnTo>
                    <a:pt x="2968292" y="1375633"/>
                  </a:lnTo>
                  <a:lnTo>
                    <a:pt x="2974008" y="1379758"/>
                  </a:lnTo>
                  <a:lnTo>
                    <a:pt x="2980042" y="1383883"/>
                  </a:lnTo>
                  <a:lnTo>
                    <a:pt x="2985758" y="1388008"/>
                  </a:lnTo>
                  <a:lnTo>
                    <a:pt x="2990839" y="1393085"/>
                  </a:lnTo>
                  <a:lnTo>
                    <a:pt x="2996238" y="1397845"/>
                  </a:lnTo>
                  <a:lnTo>
                    <a:pt x="3001319" y="1403239"/>
                  </a:lnTo>
                  <a:lnTo>
                    <a:pt x="3005765" y="1408316"/>
                  </a:lnTo>
                  <a:lnTo>
                    <a:pt x="3010529" y="1414345"/>
                  </a:lnTo>
                  <a:lnTo>
                    <a:pt x="3014657" y="1419739"/>
                  </a:lnTo>
                  <a:lnTo>
                    <a:pt x="3018468" y="1426086"/>
                  </a:lnTo>
                  <a:lnTo>
                    <a:pt x="3021961" y="1432432"/>
                  </a:lnTo>
                  <a:lnTo>
                    <a:pt x="3025454" y="1438778"/>
                  </a:lnTo>
                  <a:lnTo>
                    <a:pt x="3028312" y="1445125"/>
                  </a:lnTo>
                  <a:lnTo>
                    <a:pt x="3030853" y="1452106"/>
                  </a:lnTo>
                  <a:lnTo>
                    <a:pt x="3033393" y="1459087"/>
                  </a:lnTo>
                  <a:lnTo>
                    <a:pt x="3035616" y="1466067"/>
                  </a:lnTo>
                  <a:lnTo>
                    <a:pt x="3036887" y="1473366"/>
                  </a:lnTo>
                  <a:lnTo>
                    <a:pt x="3038474" y="1480664"/>
                  </a:lnTo>
                  <a:lnTo>
                    <a:pt x="3039427" y="1488280"/>
                  </a:lnTo>
                  <a:lnTo>
                    <a:pt x="3040062" y="1495895"/>
                  </a:lnTo>
                  <a:lnTo>
                    <a:pt x="3040062" y="1503511"/>
                  </a:lnTo>
                  <a:lnTo>
                    <a:pt x="3040062" y="2154008"/>
                  </a:lnTo>
                  <a:lnTo>
                    <a:pt x="3040062" y="2161623"/>
                  </a:lnTo>
                  <a:lnTo>
                    <a:pt x="3039427" y="2169556"/>
                  </a:lnTo>
                  <a:lnTo>
                    <a:pt x="3038474" y="2177172"/>
                  </a:lnTo>
                  <a:lnTo>
                    <a:pt x="3036887" y="2184470"/>
                  </a:lnTo>
                  <a:lnTo>
                    <a:pt x="3035616" y="2191451"/>
                  </a:lnTo>
                  <a:lnTo>
                    <a:pt x="3033393" y="2198749"/>
                  </a:lnTo>
                  <a:lnTo>
                    <a:pt x="3030853" y="2205730"/>
                  </a:lnTo>
                  <a:lnTo>
                    <a:pt x="3028312" y="2212394"/>
                  </a:lnTo>
                  <a:lnTo>
                    <a:pt x="3025454" y="2219057"/>
                  </a:lnTo>
                  <a:lnTo>
                    <a:pt x="3021961" y="2225404"/>
                  </a:lnTo>
                  <a:lnTo>
                    <a:pt x="3018468" y="2231433"/>
                  </a:lnTo>
                  <a:lnTo>
                    <a:pt x="3014657" y="2237779"/>
                  </a:lnTo>
                  <a:lnTo>
                    <a:pt x="3010529" y="2243808"/>
                  </a:lnTo>
                  <a:lnTo>
                    <a:pt x="3005765" y="2249202"/>
                  </a:lnTo>
                  <a:lnTo>
                    <a:pt x="3001319" y="2254597"/>
                  </a:lnTo>
                  <a:lnTo>
                    <a:pt x="2996238" y="2259674"/>
                  </a:lnTo>
                  <a:lnTo>
                    <a:pt x="2990839" y="2264433"/>
                  </a:lnTo>
                  <a:lnTo>
                    <a:pt x="2985758" y="2269510"/>
                  </a:lnTo>
                  <a:lnTo>
                    <a:pt x="2980042" y="2273953"/>
                  </a:lnTo>
                  <a:lnTo>
                    <a:pt x="2974008" y="2278078"/>
                  </a:lnTo>
                  <a:lnTo>
                    <a:pt x="2968292" y="2281886"/>
                  </a:lnTo>
                  <a:lnTo>
                    <a:pt x="2961941" y="2285376"/>
                  </a:lnTo>
                  <a:lnTo>
                    <a:pt x="2955272" y="2288867"/>
                  </a:lnTo>
                  <a:lnTo>
                    <a:pt x="2948603" y="2291723"/>
                  </a:lnTo>
                  <a:lnTo>
                    <a:pt x="2941934" y="2294578"/>
                  </a:lnTo>
                  <a:lnTo>
                    <a:pt x="2934948" y="2297117"/>
                  </a:lnTo>
                  <a:lnTo>
                    <a:pt x="2927644" y="2298703"/>
                  </a:lnTo>
                  <a:lnTo>
                    <a:pt x="2920657" y="2300607"/>
                  </a:lnTo>
                  <a:lnTo>
                    <a:pt x="2913353" y="2301877"/>
                  </a:lnTo>
                  <a:lnTo>
                    <a:pt x="2905732" y="2302829"/>
                  </a:lnTo>
                  <a:lnTo>
                    <a:pt x="2898110" y="2303146"/>
                  </a:lnTo>
                  <a:lnTo>
                    <a:pt x="2890488" y="2303463"/>
                  </a:lnTo>
                  <a:lnTo>
                    <a:pt x="2177552" y="2303463"/>
                  </a:lnTo>
                  <a:lnTo>
                    <a:pt x="2173423" y="2303146"/>
                  </a:lnTo>
                  <a:lnTo>
                    <a:pt x="2171200" y="2303146"/>
                  </a:lnTo>
                  <a:lnTo>
                    <a:pt x="2169613" y="2303146"/>
                  </a:lnTo>
                  <a:lnTo>
                    <a:pt x="2162944" y="2303146"/>
                  </a:lnTo>
                  <a:lnTo>
                    <a:pt x="2156275" y="2303146"/>
                  </a:lnTo>
                  <a:lnTo>
                    <a:pt x="2149924" y="2302511"/>
                  </a:lnTo>
                  <a:lnTo>
                    <a:pt x="2143572" y="2301559"/>
                  </a:lnTo>
                  <a:lnTo>
                    <a:pt x="2137538" y="2300607"/>
                  </a:lnTo>
                  <a:lnTo>
                    <a:pt x="2131187" y="2298703"/>
                  </a:lnTo>
                  <a:lnTo>
                    <a:pt x="2125153" y="2297117"/>
                  </a:lnTo>
                  <a:lnTo>
                    <a:pt x="2119437" y="2294896"/>
                  </a:lnTo>
                  <a:lnTo>
                    <a:pt x="2113403" y="2292040"/>
                  </a:lnTo>
                  <a:lnTo>
                    <a:pt x="2107370" y="2289501"/>
                  </a:lnTo>
                  <a:lnTo>
                    <a:pt x="2101971" y="2286645"/>
                  </a:lnTo>
                  <a:lnTo>
                    <a:pt x="2096572" y="2283155"/>
                  </a:lnTo>
                  <a:lnTo>
                    <a:pt x="2091491" y="2279665"/>
                  </a:lnTo>
                  <a:lnTo>
                    <a:pt x="2086093" y="2275222"/>
                  </a:lnTo>
                  <a:lnTo>
                    <a:pt x="2081329" y="2271097"/>
                  </a:lnTo>
                  <a:lnTo>
                    <a:pt x="2076883" y="2266972"/>
                  </a:lnTo>
                  <a:lnTo>
                    <a:pt x="1560520" y="1751334"/>
                  </a:lnTo>
                  <a:lnTo>
                    <a:pt x="1556074" y="1746574"/>
                  </a:lnTo>
                  <a:lnTo>
                    <a:pt x="1552263" y="1741815"/>
                  </a:lnTo>
                  <a:lnTo>
                    <a:pt x="1548135" y="1737055"/>
                  </a:lnTo>
                  <a:lnTo>
                    <a:pt x="1544642" y="1731661"/>
                  </a:lnTo>
                  <a:lnTo>
                    <a:pt x="1541466" y="1726583"/>
                  </a:lnTo>
                  <a:lnTo>
                    <a:pt x="1538291" y="1720872"/>
                  </a:lnTo>
                  <a:lnTo>
                    <a:pt x="1535432" y="1715477"/>
                  </a:lnTo>
                  <a:lnTo>
                    <a:pt x="1532892" y="1709766"/>
                  </a:lnTo>
                  <a:lnTo>
                    <a:pt x="1530987" y="1704054"/>
                  </a:lnTo>
                  <a:lnTo>
                    <a:pt x="1529081" y="1698342"/>
                  </a:lnTo>
                  <a:lnTo>
                    <a:pt x="1527493" y="1692631"/>
                  </a:lnTo>
                  <a:lnTo>
                    <a:pt x="1526223" y="1686919"/>
                  </a:lnTo>
                  <a:lnTo>
                    <a:pt x="1525270" y="1680890"/>
                  </a:lnTo>
                  <a:lnTo>
                    <a:pt x="1524635" y="1674544"/>
                  </a:lnTo>
                  <a:lnTo>
                    <a:pt x="1524000" y="1668515"/>
                  </a:lnTo>
                  <a:lnTo>
                    <a:pt x="1524000" y="1662803"/>
                  </a:lnTo>
                  <a:lnTo>
                    <a:pt x="1524000" y="1656774"/>
                  </a:lnTo>
                  <a:lnTo>
                    <a:pt x="1524635" y="1650428"/>
                  </a:lnTo>
                  <a:lnTo>
                    <a:pt x="1525270" y="1644716"/>
                  </a:lnTo>
                  <a:lnTo>
                    <a:pt x="1526223" y="1638687"/>
                  </a:lnTo>
                  <a:lnTo>
                    <a:pt x="1527493" y="1632658"/>
                  </a:lnTo>
                  <a:lnTo>
                    <a:pt x="1529081" y="1626946"/>
                  </a:lnTo>
                  <a:lnTo>
                    <a:pt x="1530987" y="1621235"/>
                  </a:lnTo>
                  <a:lnTo>
                    <a:pt x="1532892" y="1615523"/>
                  </a:lnTo>
                  <a:lnTo>
                    <a:pt x="1535432" y="1609811"/>
                  </a:lnTo>
                  <a:lnTo>
                    <a:pt x="1538291" y="1604417"/>
                  </a:lnTo>
                  <a:lnTo>
                    <a:pt x="1541466" y="1599023"/>
                  </a:lnTo>
                  <a:lnTo>
                    <a:pt x="1544642" y="1593628"/>
                  </a:lnTo>
                  <a:lnTo>
                    <a:pt x="1548135" y="1588551"/>
                  </a:lnTo>
                  <a:lnTo>
                    <a:pt x="1552263" y="1583474"/>
                  </a:lnTo>
                  <a:lnTo>
                    <a:pt x="1556074" y="1578714"/>
                  </a:lnTo>
                  <a:lnTo>
                    <a:pt x="1560520" y="1574272"/>
                  </a:lnTo>
                  <a:lnTo>
                    <a:pt x="1564966" y="1569830"/>
                  </a:lnTo>
                  <a:lnTo>
                    <a:pt x="1570047" y="1565705"/>
                  </a:lnTo>
                  <a:lnTo>
                    <a:pt x="1574811" y="1561897"/>
                  </a:lnTo>
                  <a:lnTo>
                    <a:pt x="1579574" y="1558406"/>
                  </a:lnTo>
                  <a:lnTo>
                    <a:pt x="1584973" y="1554916"/>
                  </a:lnTo>
                  <a:lnTo>
                    <a:pt x="1590054" y="1552060"/>
                  </a:lnTo>
                  <a:lnTo>
                    <a:pt x="1595770" y="1549521"/>
                  </a:lnTo>
                  <a:lnTo>
                    <a:pt x="1601486" y="1546666"/>
                  </a:lnTo>
                  <a:lnTo>
                    <a:pt x="1606885" y="1544444"/>
                  </a:lnTo>
                  <a:lnTo>
                    <a:pt x="1612919" y="1542858"/>
                  </a:lnTo>
                  <a:lnTo>
                    <a:pt x="1618635" y="1540954"/>
                  </a:lnTo>
                  <a:lnTo>
                    <a:pt x="1624669" y="1539685"/>
                  </a:lnTo>
                  <a:lnTo>
                    <a:pt x="1630702" y="1538733"/>
                  </a:lnTo>
                  <a:lnTo>
                    <a:pt x="1637054" y="1538098"/>
                  </a:lnTo>
                  <a:lnTo>
                    <a:pt x="1642770" y="1537463"/>
                  </a:lnTo>
                  <a:lnTo>
                    <a:pt x="1649121" y="1537146"/>
                  </a:lnTo>
                  <a:lnTo>
                    <a:pt x="1655473" y="1537463"/>
                  </a:lnTo>
                  <a:lnTo>
                    <a:pt x="1661824" y="1538098"/>
                  </a:lnTo>
                  <a:lnTo>
                    <a:pt x="1667858" y="1538733"/>
                  </a:lnTo>
                  <a:lnTo>
                    <a:pt x="1673891" y="1539685"/>
                  </a:lnTo>
                  <a:lnTo>
                    <a:pt x="1679925" y="1540954"/>
                  </a:lnTo>
                  <a:lnTo>
                    <a:pt x="1685641" y="1542858"/>
                  </a:lnTo>
                  <a:lnTo>
                    <a:pt x="1691675" y="1544444"/>
                  </a:lnTo>
                  <a:lnTo>
                    <a:pt x="1697391" y="1546666"/>
                  </a:lnTo>
                  <a:lnTo>
                    <a:pt x="1702790" y="1549521"/>
                  </a:lnTo>
                  <a:lnTo>
                    <a:pt x="1708506" y="1552060"/>
                  </a:lnTo>
                  <a:lnTo>
                    <a:pt x="1713587" y="1554916"/>
                  </a:lnTo>
                  <a:lnTo>
                    <a:pt x="1718986" y="1558406"/>
                  </a:lnTo>
                  <a:lnTo>
                    <a:pt x="1723749" y="1561897"/>
                  </a:lnTo>
                  <a:lnTo>
                    <a:pt x="1728513" y="1565705"/>
                  </a:lnTo>
                  <a:lnTo>
                    <a:pt x="1733594" y="1569830"/>
                  </a:lnTo>
                  <a:lnTo>
                    <a:pt x="1738040" y="1574272"/>
                  </a:lnTo>
                  <a:lnTo>
                    <a:pt x="2017816" y="1853827"/>
                  </a:lnTo>
                  <a:lnTo>
                    <a:pt x="2017816" y="801292"/>
                  </a:lnTo>
                  <a:lnTo>
                    <a:pt x="2018133" y="794311"/>
                  </a:lnTo>
                  <a:lnTo>
                    <a:pt x="2018451" y="787330"/>
                  </a:lnTo>
                  <a:lnTo>
                    <a:pt x="2019404" y="780349"/>
                  </a:lnTo>
                  <a:lnTo>
                    <a:pt x="2020674" y="773685"/>
                  </a:lnTo>
                  <a:lnTo>
                    <a:pt x="2021944" y="767021"/>
                  </a:lnTo>
                  <a:lnTo>
                    <a:pt x="2024167" y="760992"/>
                  </a:lnTo>
                  <a:lnTo>
                    <a:pt x="2026073" y="754646"/>
                  </a:lnTo>
                  <a:lnTo>
                    <a:pt x="2028613" y="748300"/>
                  </a:lnTo>
                  <a:lnTo>
                    <a:pt x="2031471" y="742271"/>
                  </a:lnTo>
                  <a:lnTo>
                    <a:pt x="2034329" y="736559"/>
                  </a:lnTo>
                  <a:lnTo>
                    <a:pt x="2037823" y="730530"/>
                  </a:lnTo>
                  <a:lnTo>
                    <a:pt x="2040998" y="724819"/>
                  </a:lnTo>
                  <a:lnTo>
                    <a:pt x="2045127" y="719741"/>
                  </a:lnTo>
                  <a:lnTo>
                    <a:pt x="2048937" y="714347"/>
                  </a:lnTo>
                  <a:lnTo>
                    <a:pt x="2053383" y="709587"/>
                  </a:lnTo>
                  <a:lnTo>
                    <a:pt x="2057829" y="704828"/>
                  </a:lnTo>
                  <a:lnTo>
                    <a:pt x="2062275" y="700702"/>
                  </a:lnTo>
                  <a:lnTo>
                    <a:pt x="2067674" y="695943"/>
                  </a:lnTo>
                  <a:lnTo>
                    <a:pt x="2072437" y="692135"/>
                  </a:lnTo>
                  <a:lnTo>
                    <a:pt x="2078154" y="688327"/>
                  </a:lnTo>
                  <a:lnTo>
                    <a:pt x="2083552" y="684519"/>
                  </a:lnTo>
                  <a:lnTo>
                    <a:pt x="2089268" y="681346"/>
                  </a:lnTo>
                  <a:lnTo>
                    <a:pt x="2095302" y="678173"/>
                  </a:lnTo>
                  <a:lnTo>
                    <a:pt x="2101018" y="675952"/>
                  </a:lnTo>
                  <a:lnTo>
                    <a:pt x="2107370" y="673413"/>
                  </a:lnTo>
                  <a:lnTo>
                    <a:pt x="2113721" y="670875"/>
                  </a:lnTo>
                  <a:lnTo>
                    <a:pt x="2120390" y="669288"/>
                  </a:lnTo>
                  <a:lnTo>
                    <a:pt x="2127059" y="667702"/>
                  </a:lnTo>
                  <a:lnTo>
                    <a:pt x="2133728" y="666432"/>
                  </a:lnTo>
                  <a:lnTo>
                    <a:pt x="2140079" y="665798"/>
                  </a:lnTo>
                  <a:lnTo>
                    <a:pt x="2147065" y="665163"/>
                  </a:lnTo>
                  <a:close/>
                  <a:moveTo>
                    <a:pt x="1426690" y="484188"/>
                  </a:moveTo>
                  <a:lnTo>
                    <a:pt x="1631151" y="484188"/>
                  </a:lnTo>
                  <a:lnTo>
                    <a:pt x="1634627" y="484505"/>
                  </a:lnTo>
                  <a:lnTo>
                    <a:pt x="1637787" y="484822"/>
                  </a:lnTo>
                  <a:lnTo>
                    <a:pt x="1640947" y="485773"/>
                  </a:lnTo>
                  <a:lnTo>
                    <a:pt x="1644107" y="486725"/>
                  </a:lnTo>
                  <a:lnTo>
                    <a:pt x="1646635" y="488310"/>
                  </a:lnTo>
                  <a:lnTo>
                    <a:pt x="1649479" y="489895"/>
                  </a:lnTo>
                  <a:lnTo>
                    <a:pt x="1652008" y="491798"/>
                  </a:lnTo>
                  <a:lnTo>
                    <a:pt x="1654536" y="493700"/>
                  </a:lnTo>
                  <a:lnTo>
                    <a:pt x="1656432" y="496237"/>
                  </a:lnTo>
                  <a:lnTo>
                    <a:pt x="1658328" y="498773"/>
                  </a:lnTo>
                  <a:lnTo>
                    <a:pt x="1659908" y="501310"/>
                  </a:lnTo>
                  <a:lnTo>
                    <a:pt x="1661488" y="504164"/>
                  </a:lnTo>
                  <a:lnTo>
                    <a:pt x="1662436" y="507334"/>
                  </a:lnTo>
                  <a:lnTo>
                    <a:pt x="1663068" y="510505"/>
                  </a:lnTo>
                  <a:lnTo>
                    <a:pt x="1663700" y="513676"/>
                  </a:lnTo>
                  <a:lnTo>
                    <a:pt x="1663700" y="517164"/>
                  </a:lnTo>
                  <a:lnTo>
                    <a:pt x="1663700" y="1389743"/>
                  </a:lnTo>
                  <a:lnTo>
                    <a:pt x="1663700" y="1393231"/>
                  </a:lnTo>
                  <a:lnTo>
                    <a:pt x="1663068" y="1396401"/>
                  </a:lnTo>
                  <a:lnTo>
                    <a:pt x="1662436" y="1399572"/>
                  </a:lnTo>
                  <a:lnTo>
                    <a:pt x="1661488" y="1402743"/>
                  </a:lnTo>
                  <a:lnTo>
                    <a:pt x="1659908" y="1405279"/>
                  </a:lnTo>
                  <a:lnTo>
                    <a:pt x="1658328" y="1408133"/>
                  </a:lnTo>
                  <a:lnTo>
                    <a:pt x="1656432" y="1410669"/>
                  </a:lnTo>
                  <a:lnTo>
                    <a:pt x="1654536" y="1413206"/>
                  </a:lnTo>
                  <a:lnTo>
                    <a:pt x="1652008" y="1415108"/>
                  </a:lnTo>
                  <a:lnTo>
                    <a:pt x="1649479" y="1417011"/>
                  </a:lnTo>
                  <a:lnTo>
                    <a:pt x="1646635" y="1418596"/>
                  </a:lnTo>
                  <a:lnTo>
                    <a:pt x="1644107" y="1420182"/>
                  </a:lnTo>
                  <a:lnTo>
                    <a:pt x="1640947" y="1421133"/>
                  </a:lnTo>
                  <a:lnTo>
                    <a:pt x="1637787" y="1421767"/>
                  </a:lnTo>
                  <a:lnTo>
                    <a:pt x="1634627" y="1422401"/>
                  </a:lnTo>
                  <a:lnTo>
                    <a:pt x="1631151" y="1422401"/>
                  </a:lnTo>
                  <a:lnTo>
                    <a:pt x="1426690" y="1422401"/>
                  </a:lnTo>
                  <a:lnTo>
                    <a:pt x="1423214" y="1422401"/>
                  </a:lnTo>
                  <a:lnTo>
                    <a:pt x="1420054" y="1421767"/>
                  </a:lnTo>
                  <a:lnTo>
                    <a:pt x="1416894" y="1421133"/>
                  </a:lnTo>
                  <a:lnTo>
                    <a:pt x="1413734" y="1420182"/>
                  </a:lnTo>
                  <a:lnTo>
                    <a:pt x="1411206" y="1418596"/>
                  </a:lnTo>
                  <a:lnTo>
                    <a:pt x="1408362" y="1417011"/>
                  </a:lnTo>
                  <a:lnTo>
                    <a:pt x="1405834" y="1415108"/>
                  </a:lnTo>
                  <a:lnTo>
                    <a:pt x="1403622" y="1413206"/>
                  </a:lnTo>
                  <a:lnTo>
                    <a:pt x="1401409" y="1410669"/>
                  </a:lnTo>
                  <a:lnTo>
                    <a:pt x="1399513" y="1408133"/>
                  </a:lnTo>
                  <a:lnTo>
                    <a:pt x="1397933" y="1405279"/>
                  </a:lnTo>
                  <a:lnTo>
                    <a:pt x="1396669" y="1402743"/>
                  </a:lnTo>
                  <a:lnTo>
                    <a:pt x="1395405" y="1399572"/>
                  </a:lnTo>
                  <a:lnTo>
                    <a:pt x="1394457" y="1396401"/>
                  </a:lnTo>
                  <a:lnTo>
                    <a:pt x="1394141" y="1393231"/>
                  </a:lnTo>
                  <a:lnTo>
                    <a:pt x="1393825" y="1389743"/>
                  </a:lnTo>
                  <a:lnTo>
                    <a:pt x="1393825" y="517164"/>
                  </a:lnTo>
                  <a:lnTo>
                    <a:pt x="1394141" y="513676"/>
                  </a:lnTo>
                  <a:lnTo>
                    <a:pt x="1394457" y="510505"/>
                  </a:lnTo>
                  <a:lnTo>
                    <a:pt x="1395405" y="507334"/>
                  </a:lnTo>
                  <a:lnTo>
                    <a:pt x="1396669" y="504164"/>
                  </a:lnTo>
                  <a:lnTo>
                    <a:pt x="1397933" y="501310"/>
                  </a:lnTo>
                  <a:lnTo>
                    <a:pt x="1399513" y="498773"/>
                  </a:lnTo>
                  <a:lnTo>
                    <a:pt x="1401409" y="496237"/>
                  </a:lnTo>
                  <a:lnTo>
                    <a:pt x="1403622" y="493700"/>
                  </a:lnTo>
                  <a:lnTo>
                    <a:pt x="1405834" y="491798"/>
                  </a:lnTo>
                  <a:lnTo>
                    <a:pt x="1408362" y="489895"/>
                  </a:lnTo>
                  <a:lnTo>
                    <a:pt x="1411206" y="488310"/>
                  </a:lnTo>
                  <a:lnTo>
                    <a:pt x="1413734" y="486725"/>
                  </a:lnTo>
                  <a:lnTo>
                    <a:pt x="1416894" y="485773"/>
                  </a:lnTo>
                  <a:lnTo>
                    <a:pt x="1420054" y="484822"/>
                  </a:lnTo>
                  <a:lnTo>
                    <a:pt x="1423214" y="484505"/>
                  </a:lnTo>
                  <a:lnTo>
                    <a:pt x="1426690" y="484188"/>
                  </a:lnTo>
                  <a:close/>
                  <a:moveTo>
                    <a:pt x="183794" y="0"/>
                  </a:moveTo>
                  <a:lnTo>
                    <a:pt x="193952" y="0"/>
                  </a:lnTo>
                  <a:lnTo>
                    <a:pt x="2827060" y="0"/>
                  </a:lnTo>
                  <a:lnTo>
                    <a:pt x="2837218" y="0"/>
                  </a:lnTo>
                  <a:lnTo>
                    <a:pt x="2847059" y="952"/>
                  </a:lnTo>
                  <a:lnTo>
                    <a:pt x="2856582" y="2539"/>
                  </a:lnTo>
                  <a:lnTo>
                    <a:pt x="2866105" y="4443"/>
                  </a:lnTo>
                  <a:lnTo>
                    <a:pt x="2875628" y="6982"/>
                  </a:lnTo>
                  <a:lnTo>
                    <a:pt x="2884516" y="10156"/>
                  </a:lnTo>
                  <a:lnTo>
                    <a:pt x="2893721" y="13964"/>
                  </a:lnTo>
                  <a:lnTo>
                    <a:pt x="2902292" y="17773"/>
                  </a:lnTo>
                  <a:lnTo>
                    <a:pt x="2911180" y="22851"/>
                  </a:lnTo>
                  <a:lnTo>
                    <a:pt x="2919433" y="27611"/>
                  </a:lnTo>
                  <a:lnTo>
                    <a:pt x="2927369" y="33324"/>
                  </a:lnTo>
                  <a:lnTo>
                    <a:pt x="2935623" y="39036"/>
                  </a:lnTo>
                  <a:lnTo>
                    <a:pt x="2942924" y="45384"/>
                  </a:lnTo>
                  <a:lnTo>
                    <a:pt x="2950225" y="52366"/>
                  </a:lnTo>
                  <a:lnTo>
                    <a:pt x="2957525" y="59665"/>
                  </a:lnTo>
                  <a:lnTo>
                    <a:pt x="2964192" y="67282"/>
                  </a:lnTo>
                  <a:lnTo>
                    <a:pt x="2970540" y="74899"/>
                  </a:lnTo>
                  <a:lnTo>
                    <a:pt x="2976571" y="83468"/>
                  </a:lnTo>
                  <a:lnTo>
                    <a:pt x="2982285" y="92037"/>
                  </a:lnTo>
                  <a:lnTo>
                    <a:pt x="2987682" y="101240"/>
                  </a:lnTo>
                  <a:lnTo>
                    <a:pt x="2992761" y="110444"/>
                  </a:lnTo>
                  <a:lnTo>
                    <a:pt x="2997522" y="119965"/>
                  </a:lnTo>
                  <a:lnTo>
                    <a:pt x="3001649" y="130121"/>
                  </a:lnTo>
                  <a:lnTo>
                    <a:pt x="3005458" y="140276"/>
                  </a:lnTo>
                  <a:lnTo>
                    <a:pt x="3008950" y="150749"/>
                  </a:lnTo>
                  <a:lnTo>
                    <a:pt x="3012124" y="161540"/>
                  </a:lnTo>
                  <a:lnTo>
                    <a:pt x="3014663" y="172330"/>
                  </a:lnTo>
                  <a:lnTo>
                    <a:pt x="3016885" y="183438"/>
                  </a:lnTo>
                  <a:lnTo>
                    <a:pt x="3018473" y="194546"/>
                  </a:lnTo>
                  <a:lnTo>
                    <a:pt x="3019742" y="205971"/>
                  </a:lnTo>
                  <a:lnTo>
                    <a:pt x="3020695" y="218031"/>
                  </a:lnTo>
                  <a:lnTo>
                    <a:pt x="3021012" y="229774"/>
                  </a:lnTo>
                  <a:lnTo>
                    <a:pt x="3021012" y="1276768"/>
                  </a:lnTo>
                  <a:lnTo>
                    <a:pt x="3013711" y="1272642"/>
                  </a:lnTo>
                  <a:lnTo>
                    <a:pt x="3006410" y="1268833"/>
                  </a:lnTo>
                  <a:lnTo>
                    <a:pt x="2999109" y="1265342"/>
                  </a:lnTo>
                  <a:lnTo>
                    <a:pt x="2991808" y="1262169"/>
                  </a:lnTo>
                  <a:lnTo>
                    <a:pt x="2983872" y="1258995"/>
                  </a:lnTo>
                  <a:lnTo>
                    <a:pt x="2976254" y="1256139"/>
                  </a:lnTo>
                  <a:lnTo>
                    <a:pt x="2968318" y="1253282"/>
                  </a:lnTo>
                  <a:lnTo>
                    <a:pt x="2960382" y="1251061"/>
                  </a:lnTo>
                  <a:lnTo>
                    <a:pt x="2952129" y="1248839"/>
                  </a:lnTo>
                  <a:lnTo>
                    <a:pt x="2944193" y="1247252"/>
                  </a:lnTo>
                  <a:lnTo>
                    <a:pt x="2935940" y="1245348"/>
                  </a:lnTo>
                  <a:lnTo>
                    <a:pt x="2927369" y="1244079"/>
                  </a:lnTo>
                  <a:lnTo>
                    <a:pt x="2919116" y="1242809"/>
                  </a:lnTo>
                  <a:lnTo>
                    <a:pt x="2910863" y="1242175"/>
                  </a:lnTo>
                  <a:lnTo>
                    <a:pt x="2901975" y="1241540"/>
                  </a:lnTo>
                  <a:lnTo>
                    <a:pt x="2893404" y="1241540"/>
                  </a:lnTo>
                  <a:lnTo>
                    <a:pt x="2646123" y="1213294"/>
                  </a:lnTo>
                  <a:lnTo>
                    <a:pt x="2646123" y="313876"/>
                  </a:lnTo>
                  <a:lnTo>
                    <a:pt x="374889" y="313876"/>
                  </a:lnTo>
                  <a:lnTo>
                    <a:pt x="374889" y="1959424"/>
                  </a:lnTo>
                  <a:lnTo>
                    <a:pt x="1610021" y="1959424"/>
                  </a:lnTo>
                  <a:lnTo>
                    <a:pt x="1923646" y="2273300"/>
                  </a:lnTo>
                  <a:lnTo>
                    <a:pt x="193952" y="2273300"/>
                  </a:lnTo>
                  <a:lnTo>
                    <a:pt x="183794" y="2273300"/>
                  </a:lnTo>
                  <a:lnTo>
                    <a:pt x="173953" y="2272348"/>
                  </a:lnTo>
                  <a:lnTo>
                    <a:pt x="164113" y="2270761"/>
                  </a:lnTo>
                  <a:lnTo>
                    <a:pt x="154908" y="2268857"/>
                  </a:lnTo>
                  <a:lnTo>
                    <a:pt x="145385" y="2266318"/>
                  </a:lnTo>
                  <a:lnTo>
                    <a:pt x="136496" y="2263144"/>
                  </a:lnTo>
                  <a:lnTo>
                    <a:pt x="127291" y="2259336"/>
                  </a:lnTo>
                  <a:lnTo>
                    <a:pt x="118720" y="2255528"/>
                  </a:lnTo>
                  <a:lnTo>
                    <a:pt x="109832" y="2250450"/>
                  </a:lnTo>
                  <a:lnTo>
                    <a:pt x="101579" y="2245689"/>
                  </a:lnTo>
                  <a:lnTo>
                    <a:pt x="93326" y="2240294"/>
                  </a:lnTo>
                  <a:lnTo>
                    <a:pt x="85390" y="2234264"/>
                  </a:lnTo>
                  <a:lnTo>
                    <a:pt x="77771" y="2227917"/>
                  </a:lnTo>
                  <a:lnTo>
                    <a:pt x="70470" y="2220935"/>
                  </a:lnTo>
                  <a:lnTo>
                    <a:pt x="63487" y="2213635"/>
                  </a:lnTo>
                  <a:lnTo>
                    <a:pt x="56821" y="2206018"/>
                  </a:lnTo>
                  <a:lnTo>
                    <a:pt x="50472" y="2198402"/>
                  </a:lnTo>
                  <a:lnTo>
                    <a:pt x="44441" y="2189833"/>
                  </a:lnTo>
                  <a:lnTo>
                    <a:pt x="38727" y="2181264"/>
                  </a:lnTo>
                  <a:lnTo>
                    <a:pt x="33013" y="2172060"/>
                  </a:lnTo>
                  <a:lnTo>
                    <a:pt x="28252" y="2162856"/>
                  </a:lnTo>
                  <a:lnTo>
                    <a:pt x="23490" y="2153335"/>
                  </a:lnTo>
                  <a:lnTo>
                    <a:pt x="19364" y="2143180"/>
                  </a:lnTo>
                  <a:lnTo>
                    <a:pt x="15237" y="2133024"/>
                  </a:lnTo>
                  <a:lnTo>
                    <a:pt x="11745" y="2122551"/>
                  </a:lnTo>
                  <a:lnTo>
                    <a:pt x="8888" y="2112078"/>
                  </a:lnTo>
                  <a:lnTo>
                    <a:pt x="6349" y="2100970"/>
                  </a:lnTo>
                  <a:lnTo>
                    <a:pt x="3809" y="2089862"/>
                  </a:lnTo>
                  <a:lnTo>
                    <a:pt x="2540" y="2078754"/>
                  </a:lnTo>
                  <a:lnTo>
                    <a:pt x="952" y="2067329"/>
                  </a:lnTo>
                  <a:lnTo>
                    <a:pt x="318" y="2055269"/>
                  </a:lnTo>
                  <a:lnTo>
                    <a:pt x="0" y="2043844"/>
                  </a:lnTo>
                  <a:lnTo>
                    <a:pt x="0" y="229774"/>
                  </a:lnTo>
                  <a:lnTo>
                    <a:pt x="318" y="218031"/>
                  </a:lnTo>
                  <a:lnTo>
                    <a:pt x="952" y="205971"/>
                  </a:lnTo>
                  <a:lnTo>
                    <a:pt x="2540" y="194546"/>
                  </a:lnTo>
                  <a:lnTo>
                    <a:pt x="3809" y="183438"/>
                  </a:lnTo>
                  <a:lnTo>
                    <a:pt x="6349" y="172330"/>
                  </a:lnTo>
                  <a:lnTo>
                    <a:pt x="8888" y="161540"/>
                  </a:lnTo>
                  <a:lnTo>
                    <a:pt x="11745" y="150749"/>
                  </a:lnTo>
                  <a:lnTo>
                    <a:pt x="15237" y="140276"/>
                  </a:lnTo>
                  <a:lnTo>
                    <a:pt x="19364" y="130121"/>
                  </a:lnTo>
                  <a:lnTo>
                    <a:pt x="23490" y="119965"/>
                  </a:lnTo>
                  <a:lnTo>
                    <a:pt x="28252" y="110444"/>
                  </a:lnTo>
                  <a:lnTo>
                    <a:pt x="33013" y="101240"/>
                  </a:lnTo>
                  <a:lnTo>
                    <a:pt x="38727" y="92037"/>
                  </a:lnTo>
                  <a:lnTo>
                    <a:pt x="44441" y="83468"/>
                  </a:lnTo>
                  <a:lnTo>
                    <a:pt x="50472" y="74899"/>
                  </a:lnTo>
                  <a:lnTo>
                    <a:pt x="56821" y="67282"/>
                  </a:lnTo>
                  <a:lnTo>
                    <a:pt x="63487" y="59665"/>
                  </a:lnTo>
                  <a:lnTo>
                    <a:pt x="70470" y="52366"/>
                  </a:lnTo>
                  <a:lnTo>
                    <a:pt x="77771" y="45384"/>
                  </a:lnTo>
                  <a:lnTo>
                    <a:pt x="85390" y="39036"/>
                  </a:lnTo>
                  <a:lnTo>
                    <a:pt x="93326" y="33324"/>
                  </a:lnTo>
                  <a:lnTo>
                    <a:pt x="101579" y="27611"/>
                  </a:lnTo>
                  <a:lnTo>
                    <a:pt x="109832" y="22851"/>
                  </a:lnTo>
                  <a:lnTo>
                    <a:pt x="118720" y="17773"/>
                  </a:lnTo>
                  <a:lnTo>
                    <a:pt x="127291" y="13964"/>
                  </a:lnTo>
                  <a:lnTo>
                    <a:pt x="136496" y="10156"/>
                  </a:lnTo>
                  <a:lnTo>
                    <a:pt x="145385" y="6982"/>
                  </a:lnTo>
                  <a:lnTo>
                    <a:pt x="154908" y="4443"/>
                  </a:lnTo>
                  <a:lnTo>
                    <a:pt x="164113" y="2539"/>
                  </a:lnTo>
                  <a:lnTo>
                    <a:pt x="173953" y="952"/>
                  </a:lnTo>
                  <a:lnTo>
                    <a:pt x="1837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41041" y="2576786"/>
            <a:ext cx="431936" cy="431936"/>
            <a:chOff x="6821550" y="1828640"/>
            <a:chExt cx="576064" cy="576064"/>
          </a:xfrm>
        </p:grpSpPr>
        <p:sp>
          <p:nvSpPr>
            <p:cNvPr id="12" name="椭圆 11"/>
            <p:cNvSpPr/>
            <p:nvPr/>
          </p:nvSpPr>
          <p:spPr>
            <a:xfrm>
              <a:off x="6821550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KSO_Shape"/>
            <p:cNvSpPr/>
            <p:nvPr/>
          </p:nvSpPr>
          <p:spPr bwMode="auto">
            <a:xfrm>
              <a:off x="6947440" y="2028536"/>
              <a:ext cx="324284" cy="247321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378050" y="2576786"/>
            <a:ext cx="431936" cy="431936"/>
            <a:chOff x="7537747" y="1828640"/>
            <a:chExt cx="576064" cy="576064"/>
          </a:xfrm>
        </p:grpSpPr>
        <p:sp>
          <p:nvSpPr>
            <p:cNvPr id="15" name="椭圆 14"/>
            <p:cNvSpPr/>
            <p:nvPr/>
          </p:nvSpPr>
          <p:spPr>
            <a:xfrm>
              <a:off x="753774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KSO_Shape"/>
            <p:cNvSpPr/>
            <p:nvPr/>
          </p:nvSpPr>
          <p:spPr bwMode="auto">
            <a:xfrm>
              <a:off x="7677487" y="1973096"/>
              <a:ext cx="296583" cy="293618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17969" y="2576786"/>
            <a:ext cx="431936" cy="431936"/>
            <a:chOff x="8257827" y="1828640"/>
            <a:chExt cx="576064" cy="576064"/>
          </a:xfrm>
        </p:grpSpPr>
        <p:sp>
          <p:nvSpPr>
            <p:cNvPr id="18" name="椭圆 17"/>
            <p:cNvSpPr/>
            <p:nvPr/>
          </p:nvSpPr>
          <p:spPr>
            <a:xfrm>
              <a:off x="825782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KSO_Shape"/>
            <p:cNvSpPr/>
            <p:nvPr/>
          </p:nvSpPr>
          <p:spPr bwMode="auto">
            <a:xfrm>
              <a:off x="8401843" y="1973096"/>
              <a:ext cx="292127" cy="292127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57888" y="2576786"/>
            <a:ext cx="431936" cy="431936"/>
            <a:chOff x="8977907" y="1828640"/>
            <a:chExt cx="576064" cy="576064"/>
          </a:xfrm>
        </p:grpSpPr>
        <p:sp>
          <p:nvSpPr>
            <p:cNvPr id="21" name="椭圆 20"/>
            <p:cNvSpPr/>
            <p:nvPr/>
          </p:nvSpPr>
          <p:spPr>
            <a:xfrm>
              <a:off x="8977907" y="1828640"/>
              <a:ext cx="576064" cy="576064"/>
            </a:xfrm>
            <a:prstGeom prst="ellipse">
              <a:avLst/>
            </a:prstGeom>
            <a:solidFill>
              <a:srgbClr val="0A2B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KSO_Shape"/>
            <p:cNvSpPr/>
            <p:nvPr/>
          </p:nvSpPr>
          <p:spPr bwMode="auto">
            <a:xfrm>
              <a:off x="9121923" y="1989931"/>
              <a:ext cx="316789" cy="269270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1C666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23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16" y="44252"/>
            <a:ext cx="1984084" cy="185607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8" y="1901439"/>
            <a:ext cx="4179130" cy="3242510"/>
          </a:xfrm>
          <a:prstGeom prst="rect">
            <a:avLst/>
          </a:prstGeom>
        </p:spPr>
      </p:pic>
      <p:sp>
        <p:nvSpPr>
          <p:cNvPr id="3" name="文本框 9"/>
          <p:cNvSpPr txBox="1"/>
          <p:nvPr/>
        </p:nvSpPr>
        <p:spPr>
          <a:xfrm>
            <a:off x="5191840" y="1512430"/>
            <a:ext cx="3628563" cy="666115"/>
          </a:xfrm>
          <a:prstGeom prst="rect">
            <a:avLst/>
          </a:prstGeom>
          <a:noFill/>
        </p:spPr>
        <p:txBody>
          <a:bodyPr wrap="square" lIns="51421" tIns="25710" rIns="51421" bIns="25710" rtlCol="0">
            <a:spAutoFit/>
          </a:bodyPr>
          <a:p>
            <a:pPr marL="0" lvl="1"/>
            <a:r>
              <a:rPr lang="zh-CN" altLang="en-US" sz="4000" b="1" dirty="0" smtClean="0">
                <a:solidFill>
                  <a:srgbClr val="0A2B6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三、任务实施</a:t>
            </a:r>
            <a:endParaRPr lang="zh-CN" altLang="en-US" sz="4000" b="1" dirty="0" smtClean="0">
              <a:solidFill>
                <a:srgbClr val="0A2B6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push/>
      </p:transition>
    </mc:Choice>
    <mc:Fallback>
      <p:transition>
        <p:push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REFSHAPE" val="162896284"/>
</p:tagLst>
</file>

<file path=ppt/tags/tag10.xml><?xml version="1.0" encoding="utf-8"?>
<p:tagLst xmlns:p="http://schemas.openxmlformats.org/presentationml/2006/main">
  <p:tag name="REFSHAPE" val="162897100"/>
</p:tagLst>
</file>

<file path=ppt/tags/tag100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101.xml><?xml version="1.0" encoding="utf-8"?>
<p:tagLst xmlns:p="http://schemas.openxmlformats.org/presentationml/2006/main">
  <p:tag name="PA" val="v3.0.1"/>
</p:tagLst>
</file>

<file path=ppt/tags/tag102.xml><?xml version="1.0" encoding="utf-8"?>
<p:tagLst xmlns:p="http://schemas.openxmlformats.org/presentationml/2006/main">
  <p:tag name="PA" val="v3.0.1"/>
</p:tagLst>
</file>

<file path=ppt/tags/tag103.xml><?xml version="1.0" encoding="utf-8"?>
<p:tagLst xmlns:p="http://schemas.openxmlformats.org/presentationml/2006/main">
  <p:tag name="REFSHAPE" val="962281556"/>
</p:tagLst>
</file>

<file path=ppt/tags/tag104.xml><?xml version="1.0" encoding="utf-8"?>
<p:tagLst xmlns:p="http://schemas.openxmlformats.org/presentationml/2006/main">
  <p:tag name="REFSHAPE" val="403342092"/>
</p:tagLst>
</file>

<file path=ppt/tags/tag105.xml><?xml version="1.0" encoding="utf-8"?>
<p:tagLst xmlns:p="http://schemas.openxmlformats.org/presentationml/2006/main">
  <p:tag name="REFSHAPE" val="403342772"/>
</p:tagLst>
</file>

<file path=ppt/tags/tag106.xml><?xml version="1.0" encoding="utf-8"?>
<p:tagLst xmlns:p="http://schemas.openxmlformats.org/presentationml/2006/main">
  <p:tag name="KSO_WM_SLIDE_ANIMATION_ID" val="3167245"/>
  <p:tag name="KSO_WM_SLIDE_ANIMATION_TYPE" val="1_3_2_3"/>
</p:tagLst>
</file>

<file path=ppt/tags/tag107.xml><?xml version="1.0" encoding="utf-8"?>
<p:tagLst xmlns:p="http://schemas.openxmlformats.org/presentationml/2006/main">
  <p:tag name="REFSHAPE" val="895140252"/>
</p:tagLst>
</file>

<file path=ppt/tags/tag108.xml><?xml version="1.0" encoding="utf-8"?>
<p:tagLst xmlns:p="http://schemas.openxmlformats.org/presentationml/2006/main">
  <p:tag name="REFSHAPE" val="895140524"/>
</p:tagLst>
</file>

<file path=ppt/tags/tag109.xml><?xml version="1.0" encoding="utf-8"?>
<p:tagLst xmlns:p="http://schemas.openxmlformats.org/presentationml/2006/main">
  <p:tag name="REFSHAPE" val="895140660"/>
</p:tagLst>
</file>

<file path=ppt/tags/tag11.xml><?xml version="1.0" encoding="utf-8"?>
<p:tagLst xmlns:p="http://schemas.openxmlformats.org/presentationml/2006/main">
  <p:tag name="REFSHAPE" val="162895196"/>
</p:tagLst>
</file>

<file path=ppt/tags/tag110.xml><?xml version="1.0" encoding="utf-8"?>
<p:tagLst xmlns:p="http://schemas.openxmlformats.org/presentationml/2006/main">
  <p:tag name="KSO_WM_UNIT_TEXT_PART_ID_V2" val="d-2-2"/>
  <p:tag name="KSO_WM_UNIT_PRESET_TEXT" val="单击此处添加小标题:&#13;点击此处添加正文，文字是您思想的提炼。&#13;为了最终呈现发布的良好效果，言简意赅阐述。&#13;单击此处添加小标题：&#13;即便信息错综复杂，需要更多的文字来表述。&#13;恰如其分的表达观点，往往事半功倍。"/>
  <p:tag name="KSO_WM_UNIT_NOCLEAR" val="1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22_1*f*1"/>
  <p:tag name="KSO_WM_TEMPLATE_CATEGORY" val="diagram"/>
  <p:tag name="KSO_WM_TEMPLATE_INDEX" val="20194722"/>
  <p:tag name="KSO_WM_UNIT_LAYERLEVEL" val="1"/>
  <p:tag name="KSO_WM_TAG_VERSION" val="1.0"/>
  <p:tag name="KSO_WM_BEAUTIFY_FLAG" val="#wm#"/>
  <p:tag name="KSO_WM_UNIT_COLOR_SCHEME_SHAPE_ID" val="3"/>
  <p:tag name="KSO_WM_UNIT_COLOR_SCHEME_PARENT_PAGE" val="0_1"/>
  <p:tag name="REFSHAPE" val="895136988"/>
</p:tagLst>
</file>

<file path=ppt/tags/tag111.xml><?xml version="1.0" encoding="utf-8"?>
<p:tagLst xmlns:p="http://schemas.openxmlformats.org/presentationml/2006/main">
  <p:tag name="KSO_WM_SLIDE_ANIMATION_ID" val="3167245"/>
  <p:tag name="KSO_WM_SLIDE_ANIMATION_TYPE" val="1_3_2_3"/>
</p:tagLst>
</file>

<file path=ppt/tags/tag112.xml><?xml version="1.0" encoding="utf-8"?>
<p:tagLst xmlns:p="http://schemas.openxmlformats.org/presentationml/2006/main">
  <p:tag name="REFSHAPE" val="895140252"/>
</p:tagLst>
</file>

<file path=ppt/tags/tag113.xml><?xml version="1.0" encoding="utf-8"?>
<p:tagLst xmlns:p="http://schemas.openxmlformats.org/presentationml/2006/main">
  <p:tag name="REFSHAPE" val="895140524"/>
</p:tagLst>
</file>

<file path=ppt/tags/tag114.xml><?xml version="1.0" encoding="utf-8"?>
<p:tagLst xmlns:p="http://schemas.openxmlformats.org/presentationml/2006/main">
  <p:tag name="KSO_WM_UNIT_TEXT_PART_ID_V2" val="d-2-2"/>
  <p:tag name="KSO_WM_UNIT_PRESET_TEXT" val="单击此处添加小标题:&#13;点击此处添加正文，文字是您思想的提炼。&#13;为了最终呈现发布的良好效果，言简意赅阐述。&#13;单击此处添加小标题：&#13;即便信息错综复杂，需要更多的文字来表述。&#13;恰如其分的表达观点，往往事半功倍。"/>
  <p:tag name="KSO_WM_UNIT_NOCLEAR" val="1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22_1*f*1"/>
  <p:tag name="KSO_WM_TEMPLATE_CATEGORY" val="diagram"/>
  <p:tag name="KSO_WM_TEMPLATE_INDEX" val="20194722"/>
  <p:tag name="KSO_WM_UNIT_LAYERLEVEL" val="1"/>
  <p:tag name="KSO_WM_TAG_VERSION" val="1.0"/>
  <p:tag name="KSO_WM_BEAUTIFY_FLAG" val="#wm#"/>
  <p:tag name="KSO_WM_UNIT_COLOR_SCHEME_SHAPE_ID" val="3"/>
  <p:tag name="KSO_WM_UNIT_COLOR_SCHEME_PARENT_PAGE" val="0_1"/>
  <p:tag name="REFSHAPE" val="895136988"/>
</p:tagLst>
</file>

<file path=ppt/tags/tag115.xml><?xml version="1.0" encoding="utf-8"?>
<p:tagLst xmlns:p="http://schemas.openxmlformats.org/presentationml/2006/main">
  <p:tag name="KSO_WM_UNIT_TABLE_BEAUTIFY" val="smartTable{81c8582c-02d3-45cf-a438-8344297d730e}"/>
  <p:tag name="TABLE_RECT" val="40.625*92.9634*638.75*294.9"/>
  <p:tag name="TABLE_EMPHASIZE_COLOR" val="1541319"/>
  <p:tag name="TABLE_ONEKEY_SKIN_IDX" val="0"/>
  <p:tag name="TABLE_SKINIDX" val="1"/>
  <p:tag name="TABLE_COLORIDX" val="d"/>
  <p:tag name="TABLE_ENDDRAG_ORIGIN_RECT" val="499*308"/>
  <p:tag name="TABLE_ENDDRAG_RECT" val="87*96*499*308"/>
</p:tagLst>
</file>

<file path=ppt/tags/tag116.xml><?xml version="1.0" encoding="utf-8"?>
<p:tagLst xmlns:p="http://schemas.openxmlformats.org/presentationml/2006/main">
  <p:tag name="KSO_WM_SLIDE_ANIMATION_ID" val="3167245"/>
  <p:tag name="KSO_WM_SLIDE_ANIMATION_TYPE" val="1_3_2_3"/>
</p:tagLst>
</file>

<file path=ppt/tags/tag117.xml><?xml version="1.0" encoding="utf-8"?>
<p:tagLst xmlns:p="http://schemas.openxmlformats.org/presentationml/2006/main">
  <p:tag name="PA" val="v3.0.1"/>
</p:tagLst>
</file>

<file path=ppt/tags/tag118.xml><?xml version="1.0" encoding="utf-8"?>
<p:tagLst xmlns:p="http://schemas.openxmlformats.org/presentationml/2006/main">
  <p:tag name="REFSHAPE" val="901069212"/>
</p:tagLst>
</file>

<file path=ppt/tags/tag119.xml><?xml version="1.0" encoding="utf-8"?>
<p:tagLst xmlns:p="http://schemas.openxmlformats.org/presentationml/2006/main">
  <p:tag name="REFSHAPE" val="901065676"/>
</p:tagLst>
</file>

<file path=ppt/tags/tag12.xml><?xml version="1.0" encoding="utf-8"?>
<p:tagLst xmlns:p="http://schemas.openxmlformats.org/presentationml/2006/main">
  <p:tag name="REFSHAPE" val="162895468"/>
</p:tagLst>
</file>

<file path=ppt/tags/tag120.xml><?xml version="1.0" encoding="utf-8"?>
<p:tagLst xmlns:p="http://schemas.openxmlformats.org/presentationml/2006/main">
  <p:tag name="KSO_WM_UNIT_TEXT_PART_ID_V2" val="d-2-2"/>
  <p:tag name="KSO_WM_UNIT_PRESET_TEXT" val="单击此处添加小标题:&#13;点击此处添加正文，文字是您思想的提炼。&#13;为了最终呈现发布的良好效果，言简意赅阐述。&#13;单击此处添加小标题：&#13;即便信息错综复杂，需要更多的文字来表述。&#13;恰如其分的表达观点，往往事半功倍。"/>
  <p:tag name="KSO_WM_UNIT_NOCLEAR" val="1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ID" val="diagram20194722_1*f*1"/>
  <p:tag name="KSO_WM_TEMPLATE_CATEGORY" val="diagram"/>
  <p:tag name="KSO_WM_TEMPLATE_INDEX" val="20194722"/>
  <p:tag name="KSO_WM_UNIT_LAYERLEVEL" val="1"/>
  <p:tag name="KSO_WM_TAG_VERSION" val="1.0"/>
  <p:tag name="KSO_WM_UNIT_COLOR_SCHEME_SHAPE_ID" val="3"/>
  <p:tag name="KSO_WM_UNIT_COLOR_SCHEME_PARENT_PAGE" val="0_1"/>
  <p:tag name="REFSHAPE" val="222384652"/>
</p:tagLst>
</file>

<file path=ppt/tags/tag121.xml><?xml version="1.0" encoding="utf-8"?>
<p:tagLst xmlns:p="http://schemas.openxmlformats.org/presentationml/2006/main">
  <p:tag name="REFSHAPE" val="901068532"/>
</p:tagLst>
</file>

<file path=ppt/tags/tag122.xml><?xml version="1.0" encoding="utf-8"?>
<p:tagLst xmlns:p="http://schemas.openxmlformats.org/presentationml/2006/main">
  <p:tag name="KSO_WM_SLIDE_ITEM_CNT" val="2"/>
</p:tagLst>
</file>

<file path=ppt/tags/tag123.xml><?xml version="1.0" encoding="utf-8"?>
<p:tagLst xmlns:p="http://schemas.openxmlformats.org/presentationml/2006/main">
  <p:tag name="REFSHAPE" val="901069212"/>
</p:tagLst>
</file>

<file path=ppt/tags/tag124.xml><?xml version="1.0" encoding="utf-8"?>
<p:tagLst xmlns:p="http://schemas.openxmlformats.org/presentationml/2006/main">
  <p:tag name="REFSHAPE" val="901065676"/>
</p:tagLst>
</file>

<file path=ppt/tags/tag125.xml><?xml version="1.0" encoding="utf-8"?>
<p:tagLst xmlns:p="http://schemas.openxmlformats.org/presentationml/2006/main">
  <p:tag name="KSO_WM_UNIT_TEXT_PART_ID_V2" val="d-2-2"/>
  <p:tag name="KSO_WM_UNIT_PRESET_TEXT" val="单击此处添加小标题:&#13;点击此处添加正文，文字是您思想的提炼。&#13;为了最终呈现发布的良好效果，言简意赅阐述。&#13;单击此处添加小标题：&#13;即便信息错综复杂，需要更多的文字来表述。&#13;恰如其分的表达观点，往往事半功倍。"/>
  <p:tag name="KSO_WM_UNIT_NOCLEAR" val="1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22_1*f*1"/>
  <p:tag name="KSO_WM_TEMPLATE_CATEGORY" val="diagram"/>
  <p:tag name="KSO_WM_TEMPLATE_INDEX" val="20194722"/>
  <p:tag name="KSO_WM_UNIT_LAYERLEVEL" val="1"/>
  <p:tag name="KSO_WM_TAG_VERSION" val="1.0"/>
  <p:tag name="KSO_WM_BEAUTIFY_FLAG" val="#wm#"/>
  <p:tag name="KSO_WM_UNIT_COLOR_SCHEME_SHAPE_ID" val="3"/>
  <p:tag name="KSO_WM_UNIT_COLOR_SCHEME_PARENT_PAGE" val="0_1"/>
  <p:tag name="REFSHAPE" val="901067444"/>
</p:tagLst>
</file>

<file path=ppt/tags/tag126.xml><?xml version="1.0" encoding="utf-8"?>
<p:tagLst xmlns:p="http://schemas.openxmlformats.org/presentationml/2006/main">
  <p:tag name="REFSHAPE" val="727287604"/>
  <p:tag name="KSO_WM_UNIT_PLACING_PICTURE_USER_VIEWPORT" val="{&quot;height&quot;:6469,&quot;width&quot;:5577}"/>
</p:tagLst>
</file>

<file path=ppt/tags/tag127.xml><?xml version="1.0" encoding="utf-8"?>
<p:tagLst xmlns:p="http://schemas.openxmlformats.org/presentationml/2006/main">
  <p:tag name="REFSHAPE" val="901068532"/>
</p:tagLst>
</file>

<file path=ppt/tags/tag128.xml><?xml version="1.0" encoding="utf-8"?>
<p:tagLst xmlns:p="http://schemas.openxmlformats.org/presentationml/2006/main">
  <p:tag name="KSO_WM_SLIDE_ITEM_CNT" val="2"/>
</p:tagLst>
</file>

<file path=ppt/tags/tag129.xml><?xml version="1.0" encoding="utf-8"?>
<p:tagLst xmlns:p="http://schemas.openxmlformats.org/presentationml/2006/main">
  <p:tag name="REFSHAPE" val="901069212"/>
</p:tagLst>
</file>

<file path=ppt/tags/tag13.xml><?xml version="1.0" encoding="utf-8"?>
<p:tagLst xmlns:p="http://schemas.openxmlformats.org/presentationml/2006/main">
  <p:tag name="REFSHAPE" val="162895604"/>
</p:tagLst>
</file>

<file path=ppt/tags/tag130.xml><?xml version="1.0" encoding="utf-8"?>
<p:tagLst xmlns:p="http://schemas.openxmlformats.org/presentationml/2006/main">
  <p:tag name="REFSHAPE" val="901065676"/>
</p:tagLst>
</file>

<file path=ppt/tags/tag131.xml><?xml version="1.0" encoding="utf-8"?>
<p:tagLst xmlns:p="http://schemas.openxmlformats.org/presentationml/2006/main">
  <p:tag name="REFSHAPE" val="901068532"/>
</p:tagLst>
</file>

<file path=ppt/tags/tag132.xml><?xml version="1.0" encoding="utf-8"?>
<p:tagLst xmlns:p="http://schemas.openxmlformats.org/presentationml/2006/main">
  <p:tag name="KSO_WM_UNIT_TABLE_BEAUTIFY" val="smartTable{838ffaf7-3a57-4e80-943e-165b99f1818a}"/>
  <p:tag name="TABLE_RECT" val="40.625*92.9634*638.75*294.9"/>
  <p:tag name="TABLE_EMPHASIZE_COLOR" val="1541319"/>
  <p:tag name="TABLE_ONEKEY_SKIN_IDX" val="0"/>
  <p:tag name="TABLE_SKINIDX" val="1"/>
  <p:tag name="TABLE_COLORIDX" val="d"/>
  <p:tag name="TABLE_ENDDRAG_ORIGIN_RECT" val="205*359"/>
  <p:tag name="TABLE_ENDDRAG_RECT" val="467*19*205*359"/>
</p:tagLst>
</file>

<file path=ppt/tags/tag133.xml><?xml version="1.0" encoding="utf-8"?>
<p:tagLst xmlns:p="http://schemas.openxmlformats.org/presentationml/2006/main">
  <p:tag name="KSO_WM_SLIDE_ITEM_CNT" val="2"/>
</p:tagLst>
</file>

<file path=ppt/tags/tag134.xml><?xml version="1.0" encoding="utf-8"?>
<p:tagLst xmlns:p="http://schemas.openxmlformats.org/presentationml/2006/main">
  <p:tag name="REFSHAPE" val="966512796"/>
</p:tagLst>
</file>

<file path=ppt/tags/tag135.xml><?xml version="1.0" encoding="utf-8"?>
<p:tagLst xmlns:p="http://schemas.openxmlformats.org/presentationml/2006/main">
  <p:tag name="REFSHAPE" val="966511844"/>
</p:tagLst>
</file>

<file path=ppt/tags/tag136.xml><?xml version="1.0" encoding="utf-8"?>
<p:tagLst xmlns:p="http://schemas.openxmlformats.org/presentationml/2006/main">
  <p:tag name="REFSHAPE" val="966511980"/>
</p:tagLst>
</file>

<file path=ppt/tags/tag137.xml><?xml version="1.0" encoding="utf-8"?>
<p:tagLst xmlns:p="http://schemas.openxmlformats.org/presentationml/2006/main">
  <p:tag name="KSO_WM_UNIT_TEXT_PART_ID_V2" val="d-2-2"/>
  <p:tag name="KSO_WM_UNIT_PRESET_TEXT" val="单击此处添加小标题:&#13;点击此处添加正文，文字是您思想的提炼。&#13;为了最终呈现发布的良好效果，言简意赅阐述。&#13;单击此处添加小标题：&#13;即便信息错综复杂，需要更多的文字来表述。&#13;恰如其分的表达观点，往往事半功倍。"/>
  <p:tag name="KSO_WM_UNIT_NOCLEAR" val="1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22_1*f*1"/>
  <p:tag name="KSO_WM_TEMPLATE_CATEGORY" val="diagram"/>
  <p:tag name="KSO_WM_TEMPLATE_INDEX" val="20194722"/>
  <p:tag name="KSO_WM_UNIT_LAYERLEVEL" val="1"/>
  <p:tag name="KSO_WM_TAG_VERSION" val="1.0"/>
  <p:tag name="KSO_WM_BEAUTIFY_FLAG" val="#wm#"/>
  <p:tag name="KSO_WM_UNIT_COLOR_SCHEME_SHAPE_ID" val="3"/>
  <p:tag name="KSO_WM_UNIT_COLOR_SCHEME_PARENT_PAGE" val="0_1"/>
  <p:tag name="REFSHAPE" val="966512932"/>
</p:tagLst>
</file>

<file path=ppt/tags/tag138.xml><?xml version="1.0" encoding="utf-8"?>
<p:tagLst xmlns:p="http://schemas.openxmlformats.org/presentationml/2006/main">
  <p:tag name="KSO_WM_SLIDE_ITEM_CNT" val="2"/>
  <p:tag name="KSO_WM_SLIDE_ANIMATION_ID" val="3167245"/>
  <p:tag name="KSO_WM_SLIDE_ANIMATION_TYPE" val="1_3_2_3"/>
</p:tagLst>
</file>

<file path=ppt/tags/tag139.xml><?xml version="1.0" encoding="utf-8"?>
<p:tagLst xmlns:p="http://schemas.openxmlformats.org/presentationml/2006/main">
  <p:tag name="PA" val="v3.0.1"/>
</p:tagLst>
</file>

<file path=ppt/tags/tag14.xml><?xml version="1.0" encoding="utf-8"?>
<p:tagLst xmlns:p="http://schemas.openxmlformats.org/presentationml/2006/main">
  <p:tag name="REFSHAPE" val="162895740"/>
</p:tagLst>
</file>

<file path=ppt/tags/tag140.xml><?xml version="1.0" encoding="utf-8"?>
<p:tagLst xmlns:p="http://schemas.openxmlformats.org/presentationml/2006/main">
  <p:tag name="REFSHAPE" val="966512796"/>
</p:tagLst>
</file>

<file path=ppt/tags/tag141.xml><?xml version="1.0" encoding="utf-8"?>
<p:tagLst xmlns:p="http://schemas.openxmlformats.org/presentationml/2006/main">
  <p:tag name="REFSHAPE" val="966511844"/>
</p:tagLst>
</file>

<file path=ppt/tags/tag142.xml><?xml version="1.0" encoding="utf-8"?>
<p:tagLst xmlns:p="http://schemas.openxmlformats.org/presentationml/2006/main">
  <p:tag name="KSO_WM_UNIT_TEXT_PART_ID_V2" val="d-2-2"/>
  <p:tag name="KSO_WM_UNIT_PRESET_TEXT" val="单击此处添加小标题:&#13;点击此处添加正文，文字是您思想的提炼。&#13;为了最终呈现发布的良好效果，言简意赅阐述。&#13;单击此处添加小标题：&#13;即便信息错综复杂，需要更多的文字来表述。&#13;恰如其分的表达观点，往往事半功倍。"/>
  <p:tag name="KSO_WM_UNIT_NOCLEAR" val="1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22_1*f*1"/>
  <p:tag name="KSO_WM_TEMPLATE_CATEGORY" val="diagram"/>
  <p:tag name="KSO_WM_TEMPLATE_INDEX" val="20194722"/>
  <p:tag name="KSO_WM_UNIT_LAYERLEVEL" val="1"/>
  <p:tag name="KSO_WM_TAG_VERSION" val="1.0"/>
  <p:tag name="KSO_WM_BEAUTIFY_FLAG" val="#wm#"/>
  <p:tag name="KSO_WM_UNIT_COLOR_SCHEME_SHAPE_ID" val="3"/>
  <p:tag name="KSO_WM_UNIT_COLOR_SCHEME_PARENT_PAGE" val="0_1"/>
  <p:tag name="REFSHAPE" val="966512932"/>
</p:tagLst>
</file>

<file path=ppt/tags/tag143.xml><?xml version="1.0" encoding="utf-8"?>
<p:tagLst xmlns:p="http://schemas.openxmlformats.org/presentationml/2006/main">
  <p:tag name="KSO_WM_UNIT_TABLE_BEAUTIFY" val="smartTable{8006ba6a-d40b-4173-84cc-e0ef1a755f6a}"/>
  <p:tag name="TABLE_RECT" val="17*107.063*686*266.7"/>
  <p:tag name="TABLE_EMPHASIZE_COLOR" val="9684449"/>
  <p:tag name="TABLE_ONEKEY_SKIN_IDX" val="0"/>
  <p:tag name="TABLE_SKINIDX" val="1"/>
  <p:tag name="TABLE_COLORIDX" val="k"/>
</p:tagLst>
</file>

<file path=ppt/tags/tag144.xml><?xml version="1.0" encoding="utf-8"?>
<p:tagLst xmlns:p="http://schemas.openxmlformats.org/presentationml/2006/main">
  <p:tag name="KSO_WM_SLIDE_ITEM_CNT" val="2"/>
  <p:tag name="KSO_WM_SLIDE_ANIMATION_ID" val="3167245"/>
  <p:tag name="KSO_WM_SLIDE_ANIMATION_TYPE" val="1_3_2_3"/>
</p:tagLst>
</file>

<file path=ppt/tags/tag145.xml><?xml version="1.0" encoding="utf-8"?>
<p:tagLst xmlns:p="http://schemas.openxmlformats.org/presentationml/2006/main">
  <p:tag name="REFSHAPE" val="966512796"/>
</p:tagLst>
</file>

<file path=ppt/tags/tag146.xml><?xml version="1.0" encoding="utf-8"?>
<p:tagLst xmlns:p="http://schemas.openxmlformats.org/presentationml/2006/main">
  <p:tag name="REFSHAPE" val="966511844"/>
</p:tagLst>
</file>

<file path=ppt/tags/tag147.xml><?xml version="1.0" encoding="utf-8"?>
<p:tagLst xmlns:p="http://schemas.openxmlformats.org/presentationml/2006/main">
  <p:tag name="KSO_WM_UNIT_TEXT_PART_ID_V2" val="d-2-2"/>
  <p:tag name="KSO_WM_UNIT_PRESET_TEXT" val="单击此处添加小标题:&#13;点击此处添加正文，文字是您思想的提炼。&#13;为了最终呈现发布的良好效果，言简意赅阐述。&#13;单击此处添加小标题：&#13;即便信息错综复杂，需要更多的文字来表述。&#13;恰如其分的表达观点，往往事半功倍。"/>
  <p:tag name="KSO_WM_UNIT_NOCLEAR" val="1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22_1*f*1"/>
  <p:tag name="KSO_WM_TEMPLATE_CATEGORY" val="diagram"/>
  <p:tag name="KSO_WM_TEMPLATE_INDEX" val="20194722"/>
  <p:tag name="KSO_WM_UNIT_LAYERLEVEL" val="1"/>
  <p:tag name="KSO_WM_TAG_VERSION" val="1.0"/>
  <p:tag name="KSO_WM_BEAUTIFY_FLAG" val="#wm#"/>
  <p:tag name="KSO_WM_UNIT_COLOR_SCHEME_SHAPE_ID" val="3"/>
  <p:tag name="KSO_WM_UNIT_COLOR_SCHEME_PARENT_PAGE" val="0_1"/>
  <p:tag name="REFSHAPE" val="966512932"/>
</p:tagLst>
</file>

<file path=ppt/tags/tag148.xml><?xml version="1.0" encoding="utf-8"?>
<p:tagLst xmlns:p="http://schemas.openxmlformats.org/presentationml/2006/main">
  <p:tag name="KSO_WM_UNIT_TABLE_BEAUTIFY" val="smartTable{cc11b58a-bfe6-4de4-a96f-5e79dd3107bb}"/>
  <p:tag name="TABLE_RECT" val="17*107.063*686*266.7"/>
  <p:tag name="TABLE_EMPHASIZE_COLOR" val="9684449"/>
  <p:tag name="TABLE_ONEKEY_SKIN_IDX" val="0"/>
  <p:tag name="TABLE_SKINIDX" val="1"/>
  <p:tag name="TABLE_COLORIDX" val="k"/>
</p:tagLst>
</file>

<file path=ppt/tags/tag149.xml><?xml version="1.0" encoding="utf-8"?>
<p:tagLst xmlns:p="http://schemas.openxmlformats.org/presentationml/2006/main">
  <p:tag name="KSO_WM_SLIDE_ITEM_CNT" val="2"/>
  <p:tag name="KSO_WM_SLIDE_ANIMATION_ID" val="3167245"/>
  <p:tag name="KSO_WM_SLIDE_ANIMATION_TYPE" val="1_3_2_3"/>
</p:tagLst>
</file>

<file path=ppt/tags/tag15.xml><?xml version="1.0" encoding="utf-8"?>
<p:tagLst xmlns:p="http://schemas.openxmlformats.org/presentationml/2006/main">
  <p:tag name="REFSHAPE" val="162893836"/>
</p:tagLst>
</file>

<file path=ppt/tags/tag151.xml><?xml version="1.0" encoding="utf-8"?>
<p:tagLst xmlns:p="http://schemas.openxmlformats.org/presentationml/2006/main">
  <p:tag name="KSO_WPP_MARK_KEY" val="ae524cc6-16f7-480b-a1d9-46b2b63b6bd5"/>
  <p:tag name="COMMONDATA" val="eyJoZGlkIjoiNGMxYzdhMjYyYTRmMzJlZWM3NGFiZTA1MGM0MDQxMzIifQ=="/>
</p:tagLst>
</file>

<file path=ppt/tags/tag16.xml><?xml version="1.0" encoding="utf-8"?>
<p:tagLst xmlns:p="http://schemas.openxmlformats.org/presentationml/2006/main">
  <p:tag name="REFSHAPE" val="162896556"/>
</p:tagLst>
</file>

<file path=ppt/tags/tag17.xml><?xml version="1.0" encoding="utf-8"?>
<p:tagLst xmlns:p="http://schemas.openxmlformats.org/presentationml/2006/main">
  <p:tag name="REFSHAPE" val="162895876"/>
</p:tagLst>
</file>

<file path=ppt/tags/tag18.xml><?xml version="1.0" encoding="utf-8"?>
<p:tagLst xmlns:p="http://schemas.openxmlformats.org/presentationml/2006/main">
  <p:tag name="REFSHAPE" val="162893972"/>
</p:tagLst>
</file>

<file path=ppt/tags/tag19.xml><?xml version="1.0" encoding="utf-8"?>
<p:tagLst xmlns:p="http://schemas.openxmlformats.org/presentationml/2006/main">
  <p:tag name="REFSHAPE" val="162896148"/>
</p:tagLst>
</file>

<file path=ppt/tags/tag2.xml><?xml version="1.0" encoding="utf-8"?>
<p:tagLst xmlns:p="http://schemas.openxmlformats.org/presentationml/2006/main">
  <p:tag name="REFSHAPE" val="162894516"/>
</p:tagLst>
</file>

<file path=ppt/tags/tag20.xml><?xml version="1.0" encoding="utf-8"?>
<p:tagLst xmlns:p="http://schemas.openxmlformats.org/presentationml/2006/main">
  <p:tag name="REFSHAPE" val="162894244"/>
</p:tagLst>
</file>

<file path=ppt/tags/tag21.xml><?xml version="1.0" encoding="utf-8"?>
<p:tagLst xmlns:p="http://schemas.openxmlformats.org/presentationml/2006/main">
  <p:tag name="REFSHAPE" val="162897644"/>
</p:tagLst>
</file>

<file path=ppt/tags/tag22.xml><?xml version="1.0" encoding="utf-8"?>
<p:tagLst xmlns:p="http://schemas.openxmlformats.org/presentationml/2006/main">
  <p:tag name="REFSHAPE" val="162896692"/>
</p:tagLst>
</file>

<file path=ppt/tags/tag23.xml><?xml version="1.0" encoding="utf-8"?>
<p:tagLst xmlns:p="http://schemas.openxmlformats.org/presentationml/2006/main">
  <p:tag name="REFSHAPE" val="162896828"/>
</p:tagLst>
</file>

<file path=ppt/tags/tag24.xml><?xml version="1.0" encoding="utf-8"?>
<p:tagLst xmlns:p="http://schemas.openxmlformats.org/presentationml/2006/main">
  <p:tag name="REFSHAPE" val="162897236"/>
</p:tagLst>
</file>

<file path=ppt/tags/tag25.xml><?xml version="1.0" encoding="utf-8"?>
<p:tagLst xmlns:p="http://schemas.openxmlformats.org/presentationml/2006/main">
  <p:tag name="REFSHAPE" val="162897372"/>
</p:tagLst>
</file>

<file path=ppt/tags/tag26.xml><?xml version="1.0" encoding="utf-8"?>
<p:tagLst xmlns:p="http://schemas.openxmlformats.org/presentationml/2006/main">
  <p:tag name="REFSHAPE" val="162894380"/>
</p:tagLst>
</file>

<file path=ppt/tags/tag27.xml><?xml version="1.0" encoding="utf-8"?>
<p:tagLst xmlns:p="http://schemas.openxmlformats.org/presentationml/2006/main">
  <p:tag name="REFSHAPE" val="162893428"/>
</p:tagLst>
</file>

<file path=ppt/tags/tag28.xml><?xml version="1.0" encoding="utf-8"?>
<p:tagLst xmlns:p="http://schemas.openxmlformats.org/presentationml/2006/main">
  <p:tag name="REFSHAPE" val="162899820"/>
</p:tagLst>
</file>

<file path=ppt/tags/tag29.xml><?xml version="1.0" encoding="utf-8"?>
<p:tagLst xmlns:p="http://schemas.openxmlformats.org/presentationml/2006/main">
  <p:tag name="REFSHAPE" val="162899956"/>
</p:tagLst>
</file>

<file path=ppt/tags/tag3.xml><?xml version="1.0" encoding="utf-8"?>
<p:tagLst xmlns:p="http://schemas.openxmlformats.org/presentationml/2006/main">
  <p:tag name="REFSHAPE" val="162894924"/>
</p:tagLst>
</file>

<file path=ppt/tags/tag30.xml><?xml version="1.0" encoding="utf-8"?>
<p:tagLst xmlns:p="http://schemas.openxmlformats.org/presentationml/2006/main">
  <p:tag name="REFSHAPE" val="162897916"/>
</p:tagLst>
</file>

<file path=ppt/tags/tag31.xml><?xml version="1.0" encoding="utf-8"?>
<p:tagLst xmlns:p="http://schemas.openxmlformats.org/presentationml/2006/main">
  <p:tag name="REFSHAPE" val="162898460"/>
</p:tagLst>
</file>

<file path=ppt/tags/tag32.xml><?xml version="1.0" encoding="utf-8"?>
<p:tagLst xmlns:p="http://schemas.openxmlformats.org/presentationml/2006/main">
  <p:tag name="REFSHAPE" val="162900092"/>
</p:tagLst>
</file>

<file path=ppt/tags/tag33.xml><?xml version="1.0" encoding="utf-8"?>
<p:tagLst xmlns:p="http://schemas.openxmlformats.org/presentationml/2006/main">
  <p:tag name="REFSHAPE" val="162898596"/>
</p:tagLst>
</file>

<file path=ppt/tags/tag34.xml><?xml version="1.0" encoding="utf-8"?>
<p:tagLst xmlns:p="http://schemas.openxmlformats.org/presentationml/2006/main">
  <p:tag name="REFSHAPE" val="162901452"/>
</p:tagLst>
</file>

<file path=ppt/tags/tag35.xml><?xml version="1.0" encoding="utf-8"?>
<p:tagLst xmlns:p="http://schemas.openxmlformats.org/presentationml/2006/main">
  <p:tag name="REFSHAPE" val="162899684"/>
</p:tagLst>
</file>

<file path=ppt/tags/tag36.xml><?xml version="1.0" encoding="utf-8"?>
<p:tagLst xmlns:p="http://schemas.openxmlformats.org/presentationml/2006/main">
  <p:tag name="REFSHAPE" val="162899412"/>
</p:tagLst>
</file>

<file path=ppt/tags/tag37.xml><?xml version="1.0" encoding="utf-8"?>
<p:tagLst xmlns:p="http://schemas.openxmlformats.org/presentationml/2006/main">
  <p:tag name="REFSHAPE" val="162900228"/>
</p:tagLst>
</file>

<file path=ppt/tags/tag38.xml><?xml version="1.0" encoding="utf-8"?>
<p:tagLst xmlns:p="http://schemas.openxmlformats.org/presentationml/2006/main">
  <p:tag name="REFSHAPE" val="162900364"/>
</p:tagLst>
</file>

<file path=ppt/tags/tag39.xml><?xml version="1.0" encoding="utf-8"?>
<p:tagLst xmlns:p="http://schemas.openxmlformats.org/presentationml/2006/main">
  <p:tag name="REFSHAPE" val="162900500"/>
</p:tagLst>
</file>

<file path=ppt/tags/tag4.xml><?xml version="1.0" encoding="utf-8"?>
<p:tagLst xmlns:p="http://schemas.openxmlformats.org/presentationml/2006/main">
  <p:tag name="REFSHAPE" val="162894788"/>
</p:tagLst>
</file>

<file path=ppt/tags/tag40.xml><?xml version="1.0" encoding="utf-8"?>
<p:tagLst xmlns:p="http://schemas.openxmlformats.org/presentationml/2006/main">
  <p:tag name="REFSHAPE" val="162898052"/>
</p:tagLst>
</file>

<file path=ppt/tags/tag41.xml><?xml version="1.0" encoding="utf-8"?>
<p:tagLst xmlns:p="http://schemas.openxmlformats.org/presentationml/2006/main">
  <p:tag name="REFSHAPE" val="162899140"/>
</p:tagLst>
</file>

<file path=ppt/tags/tag42.xml><?xml version="1.0" encoding="utf-8"?>
<p:tagLst xmlns:p="http://schemas.openxmlformats.org/presentationml/2006/main">
  <p:tag name="REFSHAPE" val="162899276"/>
</p:tagLst>
</file>

<file path=ppt/tags/tag43.xml><?xml version="1.0" encoding="utf-8"?>
<p:tagLst xmlns:p="http://schemas.openxmlformats.org/presentationml/2006/main">
  <p:tag name="REFSHAPE" val="162898188"/>
</p:tagLst>
</file>

<file path=ppt/tags/tag44.xml><?xml version="1.0" encoding="utf-8"?>
<p:tagLst xmlns:p="http://schemas.openxmlformats.org/presentationml/2006/main">
  <p:tag name="REFSHAPE" val="162901724"/>
</p:tagLst>
</file>

<file path=ppt/tags/tag45.xml><?xml version="1.0" encoding="utf-8"?>
<p:tagLst xmlns:p="http://schemas.openxmlformats.org/presentationml/2006/main">
  <p:tag name="REFSHAPE" val="162898868"/>
</p:tagLst>
</file>

<file path=ppt/tags/tag46.xml><?xml version="1.0" encoding="utf-8"?>
<p:tagLst xmlns:p="http://schemas.openxmlformats.org/presentationml/2006/main">
  <p:tag name="REFSHAPE" val="162898324"/>
</p:tagLst>
</file>

<file path=ppt/tags/tag47.xml><?xml version="1.0" encoding="utf-8"?>
<p:tagLst xmlns:p="http://schemas.openxmlformats.org/presentationml/2006/main">
  <p:tag name="REFSHAPE" val="162900908"/>
</p:tagLst>
</file>

<file path=ppt/tags/tag48.xml><?xml version="1.0" encoding="utf-8"?>
<p:tagLst xmlns:p="http://schemas.openxmlformats.org/presentationml/2006/main">
  <p:tag name="REFSHAPE" val="162898732"/>
</p:tagLst>
</file>

<file path=ppt/tags/tag49.xml><?xml version="1.0" encoding="utf-8"?>
<p:tagLst xmlns:p="http://schemas.openxmlformats.org/presentationml/2006/main">
  <p:tag name="REFSHAPE" val="162899004"/>
</p:tagLst>
</file>

<file path=ppt/tags/tag5.xml><?xml version="1.0" encoding="utf-8"?>
<p:tagLst xmlns:p="http://schemas.openxmlformats.org/presentationml/2006/main">
  <p:tag name="REFSHAPE" val="162896420"/>
</p:tagLst>
</file>

<file path=ppt/tags/tag50.xml><?xml version="1.0" encoding="utf-8"?>
<p:tagLst xmlns:p="http://schemas.openxmlformats.org/presentationml/2006/main">
  <p:tag name="REFSHAPE" val="162900772"/>
</p:tagLst>
</file>

<file path=ppt/tags/tag51.xml><?xml version="1.0" encoding="utf-8"?>
<p:tagLst xmlns:p="http://schemas.openxmlformats.org/presentationml/2006/main">
  <p:tag name="REFSHAPE" val="162900636"/>
</p:tagLst>
</file>

<file path=ppt/tags/tag52.xml><?xml version="1.0" encoding="utf-8"?>
<p:tagLst xmlns:p="http://schemas.openxmlformats.org/presentationml/2006/main">
  <p:tag name="REFSHAPE" val="162901860"/>
</p:tagLst>
</file>

<file path=ppt/tags/tag53.xml><?xml version="1.0" encoding="utf-8"?>
<p:tagLst xmlns:p="http://schemas.openxmlformats.org/presentationml/2006/main">
  <p:tag name="REFSHAPE" val="162901180"/>
</p:tagLst>
</file>

<file path=ppt/tags/tag54.xml><?xml version="1.0" encoding="utf-8"?>
<p:tagLst xmlns:p="http://schemas.openxmlformats.org/presentationml/2006/main">
  <p:tag name="REFSHAPE" val="162901316"/>
</p:tagLst>
</file>

<file path=ppt/tags/tag55.xml><?xml version="1.0" encoding="utf-8"?>
<p:tagLst xmlns:p="http://schemas.openxmlformats.org/presentationml/2006/main">
  <p:tag name="REFSHAPE" val="162901044"/>
</p:tagLst>
</file>

<file path=ppt/tags/tag56.xml><?xml version="1.0" encoding="utf-8"?>
<p:tagLst xmlns:p="http://schemas.openxmlformats.org/presentationml/2006/main">
  <p:tag name="REFSHAPE" val="162901996"/>
</p:tagLst>
</file>

<file path=ppt/tags/tag57.xml><?xml version="1.0" encoding="utf-8"?>
<p:tagLst xmlns:p="http://schemas.openxmlformats.org/presentationml/2006/main">
  <p:tag name="REFSHAPE" val="162897780"/>
</p:tagLst>
</file>

<file path=ppt/tags/tag58.xml><?xml version="1.0" encoding="utf-8"?>
<p:tagLst xmlns:p="http://schemas.openxmlformats.org/presentationml/2006/main">
  <p:tag name="REFSHAPE" val="162902132"/>
</p:tagLst>
</file>

<file path=ppt/tags/tag59.xml><?xml version="1.0" encoding="utf-8"?>
<p:tagLst xmlns:p="http://schemas.openxmlformats.org/presentationml/2006/main">
  <p:tag name="REFSHAPE" val="162839436"/>
</p:tagLst>
</file>

<file path=ppt/tags/tag6.xml><?xml version="1.0" encoding="utf-8"?>
<p:tagLst xmlns:p="http://schemas.openxmlformats.org/presentationml/2006/main">
  <p:tag name="REFSHAPE" val="162895060"/>
</p:tagLst>
</file>

<file path=ppt/tags/tag60.xml><?xml version="1.0" encoding="utf-8"?>
<p:tagLst xmlns:p="http://schemas.openxmlformats.org/presentationml/2006/main">
  <p:tag name="REFSHAPE" val="162889212"/>
</p:tagLst>
</file>

<file path=ppt/tags/tag61.xml><?xml version="1.0" encoding="utf-8"?>
<p:tagLst xmlns:p="http://schemas.openxmlformats.org/presentationml/2006/main">
  <p:tag name="REFSHAPE" val="162890844"/>
</p:tagLst>
</file>

<file path=ppt/tags/tag62.xml><?xml version="1.0" encoding="utf-8"?>
<p:tagLst xmlns:p="http://schemas.openxmlformats.org/presentationml/2006/main">
  <p:tag name="REFSHAPE" val="162890980"/>
</p:tagLst>
</file>

<file path=ppt/tags/tag63.xml><?xml version="1.0" encoding="utf-8"?>
<p:tagLst xmlns:p="http://schemas.openxmlformats.org/presentationml/2006/main">
  <p:tag name="REFSHAPE" val="162894652"/>
</p:tagLst>
</file>

<file path=ppt/tags/tag64.xml><?xml version="1.0" encoding="utf-8"?>
<p:tagLst xmlns:p="http://schemas.openxmlformats.org/presentationml/2006/main">
  <p:tag name="REFSHAPE" val="162894108"/>
</p:tagLst>
</file>

<file path=ppt/tags/tag65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66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67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68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69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7.xml><?xml version="1.0" encoding="utf-8"?>
<p:tagLst xmlns:p="http://schemas.openxmlformats.org/presentationml/2006/main">
  <p:tag name="REFSHAPE" val="162895332"/>
</p:tagLst>
</file>

<file path=ppt/tags/tag70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71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72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73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74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75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76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77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78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79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8.xml><?xml version="1.0" encoding="utf-8"?>
<p:tagLst xmlns:p="http://schemas.openxmlformats.org/presentationml/2006/main">
  <p:tag name="REFSHAPE" val="162893564"/>
</p:tagLst>
</file>

<file path=ppt/tags/tag80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81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82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83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84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85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86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87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88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89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9.xml><?xml version="1.0" encoding="utf-8"?>
<p:tagLst xmlns:p="http://schemas.openxmlformats.org/presentationml/2006/main">
  <p:tag name="REFSHAPE" val="162896012"/>
</p:tagLst>
</file>

<file path=ppt/tags/tag90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91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92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93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94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95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96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97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98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ags/tag99.xml><?xml version="1.0" encoding="utf-8"?>
<p:tagLst xmlns:p="http://schemas.openxmlformats.org/presentationml/2006/main">
  <p:tag name="KSO_WM_DIAGRAM_VIRTUALLY_FRAME" val="{&quot;height&quot;:243.4,&quot;left&quot;:242.25,&quot;top&quot;:144.28543307086613,&quot;width&quot;:308.37503937007875}"/>
</p:tagLst>
</file>

<file path=ppt/theme/theme1.xml><?xml version="1.0" encoding="utf-8"?>
<a:theme xmlns:a="http://schemas.openxmlformats.org/drawingml/2006/main" name="Office 主题​​">
  <a:themeElements>
    <a:clrScheme name="自定义 1">
      <a:dk1>
        <a:sysClr val="windowText" lastClr="000000"/>
      </a:dk1>
      <a:lt1>
        <a:sysClr val="window" lastClr="FFFFFF"/>
      </a:lt1>
      <a:dk2>
        <a:srgbClr val="14778F"/>
      </a:dk2>
      <a:lt2>
        <a:srgbClr val="48B2D1"/>
      </a:lt2>
      <a:accent1>
        <a:srgbClr val="3B7177"/>
      </a:accent1>
      <a:accent2>
        <a:srgbClr val="4F979F"/>
      </a:accent2>
      <a:accent3>
        <a:srgbClr val="64961E"/>
      </a:accent3>
      <a:accent4>
        <a:srgbClr val="96E623"/>
      </a:accent4>
      <a:accent5>
        <a:srgbClr val="A5A5A5"/>
      </a:accent5>
      <a:accent6>
        <a:srgbClr val="F2F2F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自定义 1">
      <a:dk1>
        <a:sysClr val="windowText" lastClr="000000"/>
      </a:dk1>
      <a:lt1>
        <a:sysClr val="window" lastClr="FFFFFF"/>
      </a:lt1>
      <a:dk2>
        <a:srgbClr val="14778F"/>
      </a:dk2>
      <a:lt2>
        <a:srgbClr val="48B2D1"/>
      </a:lt2>
      <a:accent1>
        <a:srgbClr val="3B7177"/>
      </a:accent1>
      <a:accent2>
        <a:srgbClr val="4F979F"/>
      </a:accent2>
      <a:accent3>
        <a:srgbClr val="64961E"/>
      </a:accent3>
      <a:accent4>
        <a:srgbClr val="96E623"/>
      </a:accent4>
      <a:accent5>
        <a:srgbClr val="A5A5A5"/>
      </a:accent5>
      <a:accent6>
        <a:srgbClr val="F2F2F2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C9F754DE-2CAD-44b6-B708-469DEB6407EB-1">
      <extobjdata type="C9F754DE-2CAD-44b6-B708-469DEB6407EB" data="ewoJIkZpbGVJZCIgOiAiMzQ5NTU3NDQ5MjYxIiwKCSJHcm91cElkIiA6ICI1OTczNTA2MzEiLAoJIkltYWdlIiA6ICJpVkJPUncwS0dnb0FBQUFOU1VoRVVnQUFCUGNBQUFHd0NBWUFBQURGZjRDeEFBQUFBWE5TUjBJQXJzNGM2UUFBSUFCSlJFRlVlSnpzM1hsY1ZPWCtCL0RQT1RQRHZza2lpZ3VnSXFrZ3FaZ2JybG1tWWFYZXNzeE0zTm8wUzd1cHBXbGxwcWw1Vy94bDE4cTBOTk5jTXBmVUZFV1FOSklVeEVBTldVUUpSSlJ0R0diTytmMHh6c1E0TXpBUWluUDd2Rjh2cjh4em52T2M1MkQzeHYzNFBNOVhLQ3NyazBGRVJFUkVSRVJFUkVSMlIyenNDUkFSRVJFUkVSRVJFVkg5TU53aklpSWlJaUlpSWlLeVV3ejNpSWlJaUlpSWlJaUk3QlREUFNJaUlpSWlJaUlpSWp2RmNJK0lpSWlJaUlpSWlNaE9NZHdqSWlJaUlpSWlJaUt5VXd6M2lJaUlpSWlJaUlpSTdCVERQU0lpSWlJaUlpSWlJanZGY0krSWlJaUlpSWlJaU1oT01kd2pJaUlpSWlJaUlpS3lVd3ozaUlpSWlJaUlpSWlJN0JURFBTSWlJaUlpSWlJaUlqdkZjSStJaUlpSWlJaUlpTWhPTWR3aklpSWlJaUlpSWlLeVV3ejNpSWlJaUlpSWlJaUk3QlREUFNJaUlpSWlJaUlpSWp2RmNJK0lpSWlJaUlpSWlNaE9NZHdqSWlJaUlpSWlJaUt5VXd6M2lJaUlpSWlJaUlpSTdCVERQU0lpSWlJaUlpSWlJanZGY0krSWlJaUlpSWlJaU1oT01kd2pJaUlpSWlJaUlpS3lVd3ozaUlpSWlJaUlpSWlJN0JURFBTSWlJaUlpSWlJaUlqdkZjSStJaUlpSWlJaUlpTWhPTWR3aklpSWlJaUlpSWlLeVV3ejNpSWlJaUlpSWlJaUk3QlREUFNJaUlpSWlJaUlpSWp2RmNJK0lpSWlJaUlpSWlNaE9NZHdqSWlJaUlpSWlJaUt5VXd6M2lJaUlpSWlJaUlpSTdCVERQU0lpSWlJaUlpSWlJanZGY0krSWlJaUlpSWlJaU1oT01kd2pJaUlpSWlJaUlpS3lVd3ozaUlpSWlJaUlpSWlJN0JURFBTSWlJaUlpSWlJaUlqdkZjSStJaUlpSWlJaUlpTWhPTWR3aklpSWlJaUlpSWlLeVV3ejNpSWlJaUlpSWlJaUk3QlREUFNJaUlpSWlJaUlpSWp2RmNJK0lpSWlJaUlpSWlNaE9NZHdqSWlJaUlpSWlJaUt5VXd6M2lJaUlpSWlJaUlpSTdCVERQU0lpSWlJaUlpSWlJanZGY0krSWlJaUlpSWlJaU1oT01kd2pJaUlpSWlJaUlpS3lVd3ozaUlpSWlJaUlpSWlJN0JURFBTSWlJaUlpSWlJaUlqdkZjSStJaUlpSWlJaUlpTWhPTWR3aklpSWlJaUlpSWlLeVV3ejNpSWlJaUlpSWlJaUk3QlREUFNJaUlpSWlJaUlpSWp2RmNJK0lpSWlJaUlpSWlNaE9NZHdqSWlJaUlpSWlJaUt5VXd6M2lJaUlpSWlJaUlpSTdCVERQU0lpSWlJaUlpSWlJanZGY0krSWlJaUlpSWlJaU1oT01kd2pJaUlpSWlJaUlpS3lVd3ozaUlpSWlJaUlpSWlJN0JURFBTSWlJaUlpSWlJaUlqdkZjSStJaUlpSWlJaUlpTWhPTWR3aklpSWlJaUlpSWlLeVV3ejNpSWlJaUlpSWlJaUk3QlREUFNJaUlpSWlJaUlpSWp2RmNJK0lpSWlJaUlqSWdzek1UR2cwbXNhZXhpMmgwK2thZXdwRTFFQVk3aEVSRVJFUkVSSGRwTGk0R0srOTlocW1USm1Dc3JLeXhwNU9yVTZlUEluczdPeGErOG15akkwYk4rSzU1NTdEMWF0WEczUU9XN2R1eGZUcDAxRlpXZG1nNHhvY1Bud1lNMmJNd08rLy8zNUx4aWV5VjhyR25nQVJFUkVSRVJGUmJZNGVQWXE0dURpTDE1NTk5bGtJZ29DTkd6ZmFQRjc3OXUweGNPQkFxOWZYclZ1SDh2SnlQUHp3dzNCMWRhM3pmRzlXVmxhR0hUdDIxTmhuK1BEaGNITnp3NFVMRjVDWW1HaTFuMUtweEtPUFBtcjhYRkJRZ0hmZWVRZUNJT0NsbDE1Q3IxNjlyTjRyQ0FLS2k0dVJuNStQZDk5OUY0c1dMWUpTMlREUmdDekx1SERoQW5idjNvMFJJMGJZZEk4a1NTZ29LTENwYjI1dUxzNmZQNCs4dkR3MGFkS2sxdjZPam83dzh2S3F0Vjk2ZWpyV3IxOXYweHlxYTlxMEthWk9uVnJuKzRnYUdzTTlJaUlpSWlJaXV1UGw1dVlpTVRFUnZyNit4akNxcEtRRVpXVmxpSW1KZ1U2bncrN2R1MjBlVDVabHErSGUwYU5IY2VEQUFRRDYxV2pidG0yemVkeVdMVnRpK2ZMbFp1MFZGUlhZdUhFakZBb0ZWQ3FWeWJXcXFpcm9kRG9NR2pRSWJtNXV5TTdPeHNhTkc2RlNxYUJRS0V6NmFqUWFPRGc0bUlSN2ZuNSttRGh4SWxhdFdvWEZpeGRqM0xoeEdEVnFsTlU1VHB3NEVXZk9uRUY2ZWpvMmJOaUFjZVBHMWZwZStmbjVPSHo0Y0kxOURDdjJ0bXpaZ3FxcXFocjdObS9lSEgzNzlrVlJVUkdtVEpsUzYvT3IrK0NERDJ6cUZ4a1ppWG56NXVHYmI3N0JwVXVYclBacjM3NDljbkp5ek5yTHk4dWhWcXZoNHVJQ0p5ZW5PczJSNkhaaXVFZEVSRVJFUkVSMlkrN2N1UWdPRGdZQXJGMjdGbHUzYmpXNUhoVVZWZU5xcXN6TVRNeVpNd2N1TGk0V3IrZmw1ZUhqano4R0FJaWlpS2lvcUZwWHRzbXlqTGk0T0tqVmFyUGc3bVlQUC93d25uNzZhWk8ycjcvK0dwczNiemJyTzJ2V0xIVHYzdDJrYmRHaVJUaDU4cVJaM3lGRGhzREx5d3RMbHk3RnVuWHJVRnBhYXZZY0E1VktoUmRmZkJIejU4K0h2NzkvamZNMUtDZ29NRmw1cU5WcVVWVlZCV2RuWjVOKzd1N3VBR0RTdDdLeUVwSWttZlR0MnJVcit2YnRDM2QzZDd6NjZxczJ6U0VwS1FrSER4N0VvNDgrYXZ4bm9DYUcxWDBuVHB4QVJrYUcxWDczM1hjZjFxeFpZOWIrOXR0dkl5a3BDUys4OEFLaW9xSnNtaU5SWTJDNFIwUkVSRVJFUlA4ekZBcUZXZUJVbmVIOFBFTUlWZDNWcTFleFlNRUNsSmVYbzJ2WHJqaHg0Z1FrU2NKenp6MEhRUkFzamxkVlZZV1BQLzRZYXJVYTd1N3VlUEhGRnh2bVJlcWhSNDhlbURkdkhwWXRXMmFjLzVJbFM2ejIxK2wwK09LTEwvREZGMTlZdkQ1MTZsVDA3ZHNYQUJBV0ZvYXZ2LzdhZU8zdHQ5L0d5Wk1uTVhyMGFBd2ZQdHpxTTlMVDAvSE9PKzlBclZianZmZmVRMEJBZ01sMVIwZEg5T25UeC9pNW9LQUFraVJaSE92Q2hRc0FnSUNBQUxScjE4NWlINVZLQlc5dmI1TzJoUXNYR3NmODRvc3ZzRy9mUHJ6eHhodm8yTEdqY1E2V25EMTdGZ0RRcVZNbnErOUhkQ2RndUVkRVJFUkVSRVQvR0VlUEhnVUFCQVVGbWJRWEZ4ZGovdno1eU0vUHg4U0pFeEVkSFkzNTgrY2pOallXc2l4ajJyUnBaaXY0Q2dvS3NIVHBVcVNucDhQVDB4TnZ2dm1tV1hoMXUwVkVST0MvLy8wdm5KMmRrWnFhaXFaTm0xcnNkL1hxVmFqVmFyaTV1VmtNT2dIVXVCWDFwWmRld3RLbFMvSFpaNS9CMDlNVC9mcjFNK3VUa3BLQ045OThFODdPenBnM2I1NU4zNXVwVTZkQ3JWYlgyS2VtYmJsdDI3YkYrKysvYjlKV1Bid3ovQms2T0RqVUdBSmZ1blFKMTY1ZFE4dVdMVzA2MzQrb01USGNJeUlpSWlJaW92OUpYMy85TlRJeU11RHA2UW1WU29YYzNGeWtwNmZEejg4UEhUcDBNUGJMejgvSGdnVUxrSmVYaCtqb2FEejAwRU1BZ0RsejVtREJnZ1U0ZE9nUWNuTno4Y29ycjZCNTgrYVFKQW43OXUzRDJyVnJVVjVlanFDZ0lNeWVQUnZObXpldmRVNWJ0MjdGOXUzYlRkcXNyVlF6Rk1tNHVlL05vZHU1YytkUVZsYUdpSWdJQURDR1ZtRmhZZmpvbzQ4c2pyMW16UnBzMzc0ZC8vclh2eEFkSFYzam5LMXRCWlpsR1FDd2N1VktyRnk1MHV5NkpFbW9xcXFDSkVsWXVIQ2h4YkhmZi85OXRHalJ3cVF0SWlJQ01URXhabjBQSFRxRTdkdTM0NWxubmpINTh6Tll2SGh4amU5Umsvbno1K1BVcVZQR3o0WjN5ODNOdFZnY3BHL2Z2cGd4WTBhOW4wZlVrQmp1RVJFUkVSRVJrZDNZczJlUGNTWFZtVE5uYXV6cjRPQmdGa3ExYmRzV1U2ZE9OUW5JTm03Y2lMeThQQXdiTmd5VEprMHl0cnU0dU9DdHQ5N0NmLzd6SHlRbUptTGF0R2tZT25Rb1RwNDhpYXlzTEFpQ2dPam9hRHo5OU5Od2NIQ3dhZjVoWVdIbzJyV3JTVnR5Y2pKU1VsTE1RcjRCQXdiQXdjRUJXcTNXR0lERnhzYWFWSmRWcTlWNDU1MTNjUFhxVll3Y09SSmp4NDZGS0lvMnpjVldBd1lNc0JpbU5RUVBEdyt6TmhjWEY3UnUzZHFzM2ZEbjNyUnBVNHZYYmYwenNFU1daVWlTaEc3ZHV0VzZyVHM1T1JrNm5hN2V6eUpxYUF6M2lJaUlpSWlJeUc3RXhzWWF3NnZhS3JLT0hEa1NRNFlNTVZhajlmVDB0TGpWOUxubm5rTzdkdTN3NElNUG1sMXpjbkxDeElrVFVWeGNqRE5uemhnTFJRaUNnT2VmZng3MzMzKy9UZk4yZG5iRzhPSERFUkVSWVZZa0l6SXlFcm01dWRpNWN5ZU9IRG1DVjE5OUZhKysraW82ZE9pQXBVdVg0dXpaczNqeXlTZnh5Q09QSURBd0VGZXVYREdaMzhzdnY0eWxTNWRpeTVZdHlNakl3TXlaTXh0MEsybnYzcjJOWCtmazVLQ2twT1J2aldjNDY4NmF4TVJFakJ3NTB1cjF0OTkrMitxMXRtM2IxbnRlQUJBVEU0TldyVnBadlg3aHdnVWtKeWYvcldjUU5UU0dlMFJFUkVSRVJHU1RrcElTVkZaVzNwS3hIUjBkclo3OVZ0MTc3NzFYWTdWY25VNkhpb29LNDJjSEJ3ZmppaTVabG8zWGxFcWxzYkt0ZzRPRFNiQlhVbEtDMzMvL0hhbXBxVGg1OGlReU16TUI2QU85a0pBUVhMeDRFV1ZsWlZpNWNpVzJiZHVHcmwyN0lpd3NETzNidDRlUGo0L1puSFU2SFVSUnhKTlBQZ2tBSnZNRDlDdlJtalp0aWg5KytBRWFqUWJCd2NIR0FIUGF0R2xZdlhvMXZ2enlTMGlTaEdIRGhobkhNTHhENTg2ZHNXelpNcnp6emp0SVNVbkJnZ1VMc0dMRmlnWmZ3UWNBWDMzMUZZNGRPL2EzeHZqKysrK3RYdlAwOUVSWVdCZ2VlT0FCczJ2SGp4L0h2bjM3OE1RVFQxZ004VFpzMkdCeEpXQjluVDE3Rmg5KytDSDY5ZXVIUng5OXRNSEdKV3BvRFBlSWlJaUlpSWpJSnF0V3JVSjhmUHd0R2J0Ly8vNE5jb1paZkh5OFRYTWNPWElrbm43NmFWeTVjZ1duVDU5R2JtNHVjbkp5Y1A3OGVlVG41eHY3T1RrNW9XUEhqbWpUcGcwR0R4Nk00T0JnVkZWVklTa3BDYi84OGd0T25UcUZuVHQzWXVmT25RQUFWMWRYdEdqUkFqNCtQdkR6ODhPVFR6NkpoSVFFZlBqaGh6YS93NWd4WXl5MnIxdTNEdXZXclROK0hqNTh1SEVic2IrL1A5NTk5MTE4L1BISEdERml4QzBKOXFyNzZLT1ByRmFadFdiRmloVld0MUpYVkZTZ3JLd01peFl0c25yLytmUG5BZWpmMVJEd1Z2ZjY2NjhEQURRYXpkL2FvbXVnVnF1Um5aMk5vcUtpdnowVzBhM0VjSStJaUlpSWlJaHNvbEtwYXF5ZytuZkhiZ2pCd2NFSUR3L0hqaDA3RUJFUllTd3lZVkJjWEl3ZE8zYkF6YzBOZ0Q0SSt2RERENDFiZlAzOC9OQ3JWeStFaG9ZaU5EUVU3ZHUzeDA4Ly9ZUlBQdmtFbnA2ZUNBNE9oa3FsUXE5ZXZkQ3JWeThBd0o5Ly9vbno1OC9qL1BuenlNbkp3ZVhMbDVHY25Jd3BVNmJBeWNrSmJkcTB3ZU9QUDI1MXpzWEZ4Zmp4eHgraFVDZ1FGUldGdzRjUHc4dkxDME9HRERFcnFGRmRhR2lveVdkWFYxZk1talhMcEczYnRtMFdpMkZjdkhnUkFQRGpqejhpS1NuSjdIci8vdjB4Y09EQUd1ZGMxM0N2cG0zVSsvZnZ4K2VmZjI3VE9QLzV6MzlxdkQ1bnpoejA3Tm16VG5NanNtY005NGlJaUlpSWlNZ21MNzMwRWw1NjZhWEdua2FOV3JkdWpYSGp4bUhQbmoxd2NIREFxRkdqVEs3djJiTUhnTDZ3QlFBMGI5NGM4K2ZQaDFLcFJPdldyZUhxNm1vMnB1R011NlpObTFwOHBtRmJyU0hzdTFsd2NMREZsV1pGUlVXSWpZMUZRa0lDQkVIQTVNbVRNWFRvVUlpaWlOallXS1NscFdIOCtQRm8xNjZkN2QrQW0yUm1adFo0Umx4T1RnNXljbkxNMm10NzVyeDU4K285SjB0NjlPaFJhN1hoMnJibHBxYW1tbFVpYmdnMUJheEVkd0tHZTBSRVJFUkVSR1EzYkttV3ExS3BjTmRkZCtIVXFWTW9MeStIaTR1TDhWcGNYQnc4UFQwUkVoSmliQXNQRDBkeWNqSldyMTV0Y2J5TWpBd0F3TUdEQi9IYmI3L1ZPTDkyN2RvaE9qcmFyRjJTSkZ5K2ZCa1hMbHhBUmtZR1VsSlNjUDc4ZWNpeWpNREFRTXlhTlF2aDRlRUFnT25UcDZOTm16YjQ1cHR2TUhQbVRBUUdCcUpidDI0SUNRbEI4K2JONGVYbEJXZG5aNGlpYUxMOTlQcjE2NWczYng2R0R4K093WU1IQXdDZWYvNTVUSmt5eFd3K0d6WnN3SzVkdXpCKy9IamNkOTk5WnRkcjI5YjY2YWVmMW5ubDNudnZ2WWUwdERTTDEvejkvZUh2NzEvai9aY3VYUUlBdEcvZjNxemlNQUNVbHBiV2FUNjFNWnd2ZWF0V3F4STFGSVo3UkVSRVJFUkVaRGRzclpiYnIxOC9wS1NrNFBEaHd4ZzZkQ2dBNEk4Ly9rQmFXaG9lZXVnaHN6UHBjbkp5RUJzYlcrT3pMVzF2dlprc3l5YWZyMSsvanJsejV5SXZMODlrdnA2ZW5oZ3dZQUFHREJpQXUrKysyK1FlUVJEdzBFTVBZZURBZ2ZqcHA1OFFIeDl2VmpnRTBLOVMvT0NERDR6djh0dHZ2K0hDaFF0SVRFdzBobnZXZ2luRE5taVZTbVhjb2x3WGYvNzVaNTNEUFkxR1k5YVduWjF0ODFtTE9wME9BTEJ3NFVLTFp3cEtrZ1JBSHlLS29nZ2ZIeDk4K3VtbmRacGpkZGV2WHdjQW13cTlFRFVtaG50RVJFUkVSRVIweHpNRU84dVhMMGZyMXEwQldLNldhOUNuVHgrc1diTUdXN1pzd2VEQmc2RlNxYkIyN1ZxSW9taXhFdXV3WWNNc3JtQXJLaXJDODg4L2o1WXRXMkxac21WVzU1ZVdsb2EzM25yTFpKVWdBSGg0ZUNBOFBCd0toUUtabVpsbzJiSWwycmR2ajhEQVFBaUNnT3pzYkdSblp3TUE3cjMzWHJpNnVpSXZMODk0RHA1Q29VRC8vdjNSdFd0WHBLZW5JenM3RzhYRnhiajc3cnZOUXNvVEowNEFBTHAzNzI1MW5nMmxvYmJsZW5oNDRMSEhIck9wNysrLy80NWZmLzBWL2ZyMVEwQkFnTm4xek14TUhEMTZGRkZSVVdqWnNpV2NuWjFySEsrb3FBZ25UNTVFaXhZdExGN1B5c29DQUl2UElycVRNTndqSWlJaUlpS2lPMTVGUlFVQTI3ZEl1cnE2SWpvNkdwczJiY0szMzM2TGxpMWI0cmZmZnNPZ1FZTXNoamxLcFJKS3Bmbi9SVDU4K0RBQS9abHdOWVZGaGkyY2xsYkJUWjQ4R2RldVhjTzRjZU9zbm5FSEFKR1JrWEIxZFVWbVptYU54U1ZVS2hVV0xGaGcwaVpKa3ZGc3ZjaklTS3YzL2wyZW5wN3c4L1BEM0xsenpiYnVIamx5QklXRmhSZ3hZb1RGZTlldVhXdXNlR3ZnNWVWbGM3aTNZOGNPWTdobmFWdHViR3dzamg0OWl0NjllMXNzcUZGWVdJakN3a0lBd1B2dnYyK3NnanR4NGtTTHp6dCsvRGdBb0dQSGpqYk5qNml4TU53aklpSWlJaUtpTzhhaFE0ZncxVmRmSVR3OEhOT25UemNXTXpCc2tieDVaVnhOUm93WWdVT0hEbUhMbGkxd2NIQ0F1N3M3bm5ycUtadnZ6OHZMdy9mZmZ3K0ZRbUhjMm10TlNVa0pBRmdzeUZGZGRIUTBKa3lZWU5LMmNlTkdiTnEweWF6djdObXpjYzg5OTVpMExWMjYxR0oxMjdObno2SzR1QmpCd2NIdzlmV3RjUTcxRlI4Zmo0a1RKOExKeVFsbFpXVll2WG8xMnJadGkrSERoME9uMHlFaElRRlpXVmtJQ0Fpd0dQRE5tVE1IVlZWVmlJK1BSMVJVbE1tMXpaczM0N3Z2dnF2eCtWcXRGZ0N3YU5FaUtCUUtzK3VHMVozVlZWVlY0Y01QUDhTWk0yZFFVRkJnYkM4dUxrWm9hQ2pDdzhOeDk5MTNtMzFQNCtQamtaZVhCMEVRc0hIalJqenh4QlAxMnI1TWREc3czQ01pSWlJaUlxSTd4dmJ0MjFGWVdJalkyRmlNSGozYVdFRTFOemNYWGw1ZWRRcFlYRnhjTUdiTUdQem5QLytCV3EzR0k0ODhBbTl2YjV2dXZYNzlPaFl2WGd5MVdvM1JvMGZEejgrdnh2NkdjTS9EdzZQR2ZvSWdtQVZUbHM2UHM5YlhtbVBIamdHNGRhdjJUcDA2aGFWTGw2Si8vLzZZTVdNR05Cb05ZbU5qVVY1ZWp1SERoME9oVUdEKy9QbVlOV3NXdnZ6eVN6UnAwZ1FEQmd3QW9DKytVVlZWaGFlZmZocHIxcXpCZ1FNSFVGQlFZQklBaG9XRldWdzVXVjFhV2hxT0h6K09BUU1HV0Z4OStjY2ZmeUF1THM2a1RhVlNJVE16RXdVRkJXalZxaFh1dnZ0dVJFUkVvRk9uVGlaQmNVeE1ERXBMUytIbjU0Zk16RXg4OHNrbkFQU1ZrSGZ1M0lralI0NWc3Tml4aUlxS3dzS0ZDK0hwNlZudjd5VlJRMk80UjBSRVJFUkVSSGVNd1lNSEcxZnVHYXFucXRWcVpHVmw0YTY3N3FyVFdDa3BLU2JiV3pkdjNnd3ZMNjlhVitGZHZIZ1I3Nzc3TG5KeWNoQVJFV0hUdHRHOHZEd0FxRFVFdkZWKy92bG5BRUMzYnQwQTZGZTUxVlJ3eExBS1RxdlZHcmM4VzJMWWlyeHo1MDRBd0pBaFE2ejI5Zkh4d2R5NWMvSFdXMitaaEp5cHFhbkl6YzNGcEVtVE1IYnNXQ1FuSitQTEw3K0V0N2MzK3ZmdkR3RG8wS0VET25Ub1VPTTdpcUtJNDhlUG8wK2ZQdWpTcFl2WjllVGtaRnkrZk5rc0FIN3h4UmZoNCtNREh4OGZxMk1IQndjRDBJZWtIMzMwRVVwTFMvSElJNC9ncWFlZXd0YXRXN0ZwMHlhc1hMa1NlL2Z1eGRTcFU0M25QaExkQ1JqdUVSRVJFUkVSMFIwak9qb2EwZEhSSm0zSnljblFhRFJtaFNJTTU5eUpvbWl5SlZPajBXRExsaTNZdkhrekJFSEExS2xUNGVEZ2dKVXJWMkxWcWxWSVMwdkRtREZqaktzQ0RhcXFxckJ6NTA1czNMZ1JhclVhWGJwMHdheFpzNHdyeW1SWk5tNFRyaTRuSndlSmlZbFFLQlFJQ1FtcDhmMTI3OTZOL2Z2M216M1hrbVhMbHBtdDNOTm9OR1p0Rnk1Y3dNV0xGK0htNW9iUTBGQUF3STgvL29qVnExZlhPQmNBV0xObURkYXNXV1AxK3RhdFc1R2RuWTFqeDQ2aGJkdTI2TlNwRTRDL3pqNjhjdVdLU2YrZ29DQjgrdW1ueG1xOGhvSWhvYUdoY0hKeWdwT1RFMTUvL1hYTW5qMGJIMzMwRVFJREF4RVVGRlRyUEFGOXdRekErdGJuTGwyNldBejkycmR2WCt2WU9UazVXTDkrUFJJVEV3SG8vemtjUDM0OEJFSEFZNDg5aHFpb0tLeGN1UktwcWFtWU9YTW1SbzBhaGNjZWU4ejRua1NOaWVFZUVSRVJFUkVSM2RHMmI5OE9sVXFGcUtnb3hNZkhJeTB0RGFJb0lpNHVEaXFWQ2w1ZVhzYnoxSzVmdjQ1cDA2Ymg4dVhMOFBmM3g0d1pNNHdyL2dJREE3Rml4UXJFeGNVaFBqNGVnd1lOd2dzdnZJRHIxNjhqTmpZV08zYnNRRkZSRVVSUnhHT1BQWWJISDMvY0pFaTdmdjA2Smt5WUFBOFBEN2k3dThQUjBSR1NKT0hDaFF2UWFyVjQ2S0dIYWkzNDBiWnRXN05pRUttcHFVaE5UVFhyMjZOSEQ3UnMyZEtrTFNFaEFaY3ZYelpwaTQrUEJ3RGNmZmZkeGkyK2ZuNStpSWlJc09YYld5TkJFSER3NEVFQU1GbkI2T3pzaktDZ0lKdzdkdzV6NTg2MVdGRldyVmJqMTE5L0JhQmZrV25RcmwwN1BQZmNjN2gwNlZLTksrQmlZbUxnN3U0T1YxZFhWRlpXNHZ6NTgzQjFkVVdyVnEzKzluc1pKQ1ltWXQrK2ZVaE9Ub1lzeTJqU3BBa21UWnBrZGlaZ1FFQUFGaTVjaUsxYnQyTDkrdlhZdEdrVFRwOCtqVVdMRmpYWVhJanFpK0VlRVJFUkVSRVIzZEVpSXlQUnFWTW5lSHQ3UTZmVFljK2VQWkFrQ1M0dUxvaUppVEZaUGVYaDRRRnZiMi8wN2RzWGp6NzZLQndkSFkzWGdvS0NzR0xGQ2h3NmRBamZmdnN0SWlNaklZb2lObXpZZ0wxNzl3SUFldmJzaVRGanhpQXdNTkJzSHA2ZW52RHg4VUZCUVlHeDBxb29pbWphdENrR0R4Nk1SeDU1cE5aM0NRME54Uk5QUEdIU3RtblRKcVNucHh1RE9WRVVvVktwMEw5L2Y3T0NHbGxaV1diaFhydDI3UkFSRVdGeTNsNlBIajNRbzBlUFd1ZGppNGtUSitLZWUrNUJXRmlZU2Z2TEw3K00xYXRYNCt6WnMwaEpTVEc3VHhSRitQcjZZdVRJa2JqLy92dE5ydDE3NzcyMVB0ZlQwOU80V2c4QW1qVnJoc21USjlkWXRiaXV6cDgvanhNblRxQkpreVlZTm14WWpRR3RJQWdZTldvVXdzUERzWHo1Y3B2K3ZJbHVCNkdzckV4dTdFa1FFUkVSRVJFUjFZVWtTVllMVWRTVldxM0d0bTNiMEw5L2Y0c3IwS3c5WDZmVFFhRlFOTmc4eUp3a1NaQWtDUUJxTGJoUjMvRlBuRGlCTGwyNjJGeThCTkJ2cGVhV1hMcFRNTndqSWlJaUlpSWlJaUt5VS96ckJTSWlJaUlpSWlJaUlqdkZjSStJaUlpSWlJaUlpTWhPTWR3aklpSWlJaUlpSWlLeVV3ejNpSWlJaUlpSWlJaUk3QlREUFNJaUlpSWlJaUlpSWp2RmNJK0lpSWlJaUlpSWlNaE9NZHdqSWlJaUlpSWlJaUt5VThyR25nQVJFUkVSRVJFUkVmME5aZWtReXpNZ2xxWkNLRXVEV0pvR0FKRGNPa0oyN1FqSkxSeVNjd2pnRnRySUU2VmJRU2dySzVNYmV4SkVSRVJFUkVSRVJGUjNxdlFaZ0NZZlVIcENjZ3U3RWVaMUJBQ0lwV2szd3I0VVFGc0MyYkVadE8yWE5mS01xYUV4M0NNaUlpSWlJaUlpc2pOaWNRSlVhWk9oYmZzbWRQNlAyblNQNHZLM1VHWXVoS2JEYXNoZVBXL3hET2wyWWJoSFJFUkVSRVJFUkdSSEZOa2ZRaXcraXFxT3F3R2xlOTF1cmlxR3c1bkowRFVaQ0YycjUyL05CT20yWWtFTklpSWlJaUlpSWlJN29jaitFSUxtVDFSMTNsajNZQThBVkY3UWRONE1RWjBMUmM3S2hwOGczWFlNOTRpSWlJaUlpSWlJN0lCWW5BQ3grQ2kwN1JiKzdiRzBJWXVnS0lxRmNPMVlBOHlNR2hPMzVSSVJFUkVSRVJFUjJRSEhveDFSZWMreCtxM1lzNlNxR0k1SmZWSFpLNlZoeHFOR3dYQ1BpSWlJaUlpSWlPZ09wMHFmQWNtclY0M0ZNd1JOUHBTWmk2RzRlaENRcWlDNWRZSTJhRFlrajI1VzcxRmMvZ2JDOVdSbzI3OTNLNlpOdDRHeXNTZEFSRVJFUkVSRU5kQ1ZRNEFFeU5vYnYzUTNmbWtoNEsrdklXa0I2QUJKZDZOZDI5Z3pKNko2a2h3RElEc0YvdFZRbGc1b0x0ZGNGVmRYQ29kVGp3SVFvV203RUlMQ0ZZcmNWWEJJSFl2S0xyc2hPd2RidnEzWkUxRDkrVDFRZGc1d2JkZXdMMEszQmNNOUlpSWlJaUtpQmlKb2l5Qm9DaUZvaXdCdENhQXIxNGR6a3Y1M2FNc0FYU2tFcVFLeXR1eEdld1VFcVF6UWx1dC8xNVZCMEpVMjlxc1FVU1BTdG5nRzJqYXZHeitMNVJtQTBxdkdlNVFYdjRDZ0tVUmw1RUhJRHMwQUFEcVBTRGorTmh6aXRXUFFXUW4zQUFBcUw0amw2WkFZN3RrbGhudEVSRVJFUkVRMUVMVEZFRFFGRUtvS0FFMEJoS3BDUUhNRmd1WXlvQ21FVUZXb3Y2N0piK3lwRXRIL0tMRTBGWkpiV00xOUNuZEI1enZNR094QlVnTktEMVJHSHE1MWZNazFER0paS2lTL0J4dGl1blNiTWR3aklpSWlJcUovTEVGN0ZZSTZCMkpsSHFET0FTcHlJRlJlMUFkMmxYbDJFZGpKb2lzZ09nSUtSOGlDby81cjBRbXk2QWhBYU96cEVWRTl5TTZCSnArRnNqUklBUk5ydUtFS1lua0dxcHFPZ2pKekVaU1gxd1BhRWtpdW5hQnR0N0RHTS9jQVFIYnJCREZ2VFVOTW5Sb0J3ejBpSWlJaUl2cWZKV2orMUlkMGxUa1ExTGxBUlM2RVN2MHZzZktpZnF2czdTUTZRMVo2UUZhNFExWjZBa29QUU9rQldlRUJxRHdBcFNka3BmNTNLRDBCaFJOa3dRRVFuUURSRWJMaGQ4RUJVTGpjM3JrVFVhTVJTOU5RNWRiUmVvZXFZa0RXUVhueE04Z09mdEMwZXhlUXRWRGxmQXlIMUNkUjJXVVhaT2UyVm0rWDNEcEJWWHI2RnN5Y2JnZUdlMFJFUkVSRVpOY0VkVGJFaWt3STZndEErUVVJNVdmMXEvRTBlWUJVZVZ2bUlDdTlJVHUxZ3VUWUFuQU9BcHowaCtITFNpOUFwUS92WkpYUGJaa0xFZjN6Q01ZQ09oSTBuYjhGRkc0QUFJMVhIemorMGcvSzNNOVFGZkp1NDAyUWJpbUdlMlNSSkVrUVJmR1dqRjFWVllYYzNGeTR1TGpBMzkvL2xqeWpPbG1XSWN0eW5kOUhxOVZDcWVSL1JZaUlpSWp1QklJbUg2STZFeWovQTBKRmxqN0FxOGlFV0hIK3RqeGZWdmxBZG1vSjJiRWw1T3JobldNQUpHY2VRRTlFdDViazFoRmlhUm9rNzZZV3I4c0tWLzN2WGxIR1lBOEFaQWQvU082ZElaU2wxVGkrV0hvYWtsdW5ocHN3M1ZaTUx1NWdHUmtaT0hMa0NDWk1tQUJCdUQxblpaU1ZsV0hkdW5VNGMrWU1saTFiQmdjSGh3Wi94dVhMbC9IU1N5K2hWNjllbUQxN2RyM0d5TTNOeFpvMWEvREFBdytnZS9mdVZ2djk4c3N2K1BMTEx6RjA2RkJFUjBmWDZSbkxsaTNEdVhQbjhPNjc3OExQejY5ZTh5UWlJaUlpMndtNjBodWgzUjhRS2k1QUtEK3ZYNVZYbnFFL0dQNVdFNTBndVlSQWRta1AyVFVFc21zSHlFNnRJZFd3bFkySTZIYVFYVHZxQXpydkFaWTdLRDBBQjE5QXJySndzNjdXYmZ4QzZXbklEUGZzRnNPOU8xUlZWUlZWeWFVc0FBQWdBRWxFUVZRV0wxNk1LMWV1b0Ztelpuand3ZHRUc2NiWjJSbnA2ZW5JeXNyQzFxMWI4ZmpqajkrVzU5YlZ6cDA3a1pTVWhKQ1FrQnJEUFFjSEIrVG01bUxEaGczbzI3Y3ZQRDA5YlJwZmxtV2twYVZCb1ZDWUJYc2JObXpBOTk5L2IvTmN2LzMyVzVQUFAvendBMHBMUzYzMjc5bXpKNEtEZzFGUlVZSHQyN2ZYT1BhUUlVUGc3ZTF0ODF4cW85Rm9zR0RCQW1SblorT2xsMTVDWkdSa2c0MU5SRVJFVkoyZ3VReXhOQVZDYVNxRWtwTVFTMC9mdnVJVm9pTWs1N1kzUXJ4US9TK1hFRWhPZ2JYZlMwVFVDQ1MzY0NnS2QwRlhReCtkVjM4b2luNENxcTRDcWlZQURQOWJtd3B0cStkcUhGOHNUWUd1NmNNTk9HTzZuUmp1M2FGVUtoVW1UWnFFSlV1V1lOMjZkZWpSb3dkOGZYMXYrWE5GVWNURWlSTXhkKzVjYk5teUJZTUdEVUxUcHBhWC9UYVcwdEpTeE1iR3dzWEZ4YmdhTHpjM0YvdjM3N2ZZMzhQREE5ZXZYOGZTcFV2UnRxMzUzN29PR1RJRUFRRUJKbTJabVptNGR1MGFoZzRkYXRhL3Fxb0thclVhWThhTWdiT3pzOVY1eHNmSEl6MDkzYXg5NTg2ZHlNL1BoNk9qbzBtN1RxZERWVlVWbWpadGl1RGdZS2pWYW16Y3VCRUtoUUlxbGNxa3IxYXJoVmFyUmZmdTNZM2gzblBQUFllOHZEeEVSRVRncmJmZXNqb3ZBMG1TTUdIQ0JGeTllaFhEaGczRE04ODhnNHNYTCtMMGFmMGhxa2VPSEdHNFIwUkVSQTFDcUx3SXNUUVZRbWtLaEpJVS9kZFZCYmZod1E2UVhLcUZlQzRoa0YxRElUbTFCbkJyanFBaElyb1ZKSmNRS0xRbE5mYlJCcjRFUmRGK09LUStDVjJyRndGSVVHYS9EMW5wQVczenAydCtnUFk2SkpmMkRUZGh1cTBZN3QzQmV2ZnVqZkR3Y0tTa3BHRDE2dFdZTTJmT2JYbHVlSGc0dW5idENrRVFvTkZvYnNzejYyTC8vdjFRcTlVWVBYbzAzTnowWnduOCtlZWYyTDU5TzFRcUZSUUtoZGs5VGs1T09IdjJMTTZlUFd0c000UnBYYnAwUVVCQUFQTHk4cENabVFrQU9ISGlCQURBMGRFUkNRa0p4bnRhdG14cC9QcisrKzlIa3laTnJNNHpLeXZMWXJnSEFDRWhJVmk2ZEtsSjIyKy8vWWI1OCtlYjlSMCtmRGhpWW1KTTJuYnMySUhQUC8vY3BHM0FnQUhZc0dFRFVsSlNjUFhxMVJybkJnQ25UcDNDMWF0WEFRQ0RCZzBDQUFRR0JpSTZPaG81T1RsNDVKRkhhcnlmaUlpSXlCSkJuUVZGMldtZ0pBVkN5U21JcGFjZ2FLL1ZhUXhabGlGQUFPcDRNbzNrRkF6Wm93dGs5d2hJN2wwaHVVZlViUUFpb2p1VmF5aGt4MlpRWFA0V3VtYWpMWGFSblFKUkdiRU55c3pGVUdYTUFBRG92SHBEMjNFZW9MSys0MHR4YVQxazUwREFoZWVIMml1R2UzZTRtSmdZekpneEE5bloyYmgrL1RvOFBEenFQZGFLRlN2dzg4OC8yOVJYcDlOQm9WQmc1c3ladGZadDJiSWxsaTlmanVUa1pHellzS0hXL29iQU1EVTFGZi8rOTc5cjdlL3I2NHRaczJZQjBLK2EyN1ZyRjl6YzNQRHd3K1pMaGw5NTVSWDA3Tm16MWpFQklDRWhBZSs5OTU3eGMxSlNrbGxnZHZPMjJFY2ZmZFQ0ZFhsNXVkbUt1dXEwV3EzVmE3ZUNJZHlUSkFrSkNRbTFuakY0K1BCaEFFQ3JWcTBRRWhJQ1FMOXljL0xreWJkOHJrUkVSUFEvUXRaQVVYb0t3clVrQ05lVElGNUxncUF0c3YxMitVWitKMG9RSVVDU0JYMmJEZWROeTBwUFNPNWRib1I1WFNCNVJFS3Vkb2c4RWRIL0dtMzdaWEJNRElmT1p3aWc4ckxZUjNZSlFWV256MkhoNUQzTE5GZWd6RnFLeXA2L05kZzg2ZlpqdUhlSGE5dTJMZDU4ODAyRWg0ZGJYSkZXRno0K1BtamR1clh4czFxdFJuWjJOdHpkM2RHOGVmTmE3eThzTEVSUlVSRjhmWDFOem5rejNGdGFXb3JzN094YXgxR3I5WWNobDVTVVFLMVcxL3BlbFpXVnhxOS8rT0VIRkJRVVlQejQ4WEIxZFVWaVltS0RGZjNvMjdjdlFrTkRVVnhjakVXTEZxRlhyMTRZTVdLRVNSOGZIeC9zMnJVTEFQRDg4ODgzeUhNYmlyKy9QenAyN0lpMHREVEV4Y1hWR081cE5CcGowRHR3NE1EYk5VVWlJaUt5YzRLMkdPSzFZOFl3VDFHYUFzaTI3ZlNRSWQ5WWlDZEFnQXg5ckNkREZnQkJGaUVabm1FbDE1UGN3djhLOHp5NlFISnE4N2ZmaDRqSTNtZzZySWJEbWNuUWRON2NJT001bkprTVRZZlZEVElXTlI2R2U0MmdwS1FFTDc3NDRpMFp1MnZYcnBnMmJackZhK1BHalRPYngxTlBQUVZmWDErekxhS1dMRjY4R0ltSmlaZzhlYkxGMVhGOSsvWkYzNzU5YXh6anpKa3pKaFZ5SXlNamJhNlllKzNhTlh6MzNYZG8yclFwSG56d1FWUldWbUxWcWxVb0t5dkRsQ2xUQUFESGpoM0RwVXVYYkJvdkt5dkw1SE9USmszUXBFa1Q3Tm16QjREK0xMNU5telloSWlJQ0R6MzBrTm45TDd6d0FseGRYYTJPdjNmdlhwdzhlZExpdFl5TURMUGdVSlpsaTMyM2I5K09IVHQyMk5SM3dJQUJTRXRMUTNwNk92THo4K0h2NzIreDMvSGp4MUZlWGc1QkVOQy9mMytyNzBCRVJFVC9iR0xGT1FqWGtpQmUvMFgvdXpxejlwdGtmWXdud0xBc1Q3KzlWcFFCV1JBZ1MvZ3J3Uk1FcXp0dkpmY0lTSjU5SURmcERaMUhkMEMwZnRZeEVkRS9oZXpWRTdxU2dWQ2VmUTNha0VWL2F5emwyZG5RK1F5QjdHbTlTQ1haQjRaN2pVQ1daUlFYRjkrU3Njdkt5bXp1Nis3dWpxQ2dJR1JtWnRxMDVUY3RMUTJDSUtCVHAvcVZ4NVlrQ1o5ODhnbmMzZDFSVWxJQ2QzZDNKQ1ltSWprNUdWMjZkS24xL28wYk42S3NyQXpQUHZzc0FHRDM3dDBvTGk3R3FGR2pqTVZHRGg0OFdLKzVWWmVRa0FCM2QzZDA3dHdaaXhjdmhvK1BqOG4xa1NOSDRvRUhIb0Nmbng5RTBmcEJ6T0hoNGFpb3FMQjR6ZGZYRjhPR0RUTnB5OHZMdzA4Ly9XUVczSFhzMkJFUkVSSDQvZmZmRVI0ZURrRC9aNUdVbEdRMmJwOCtmYkI2OVdwVVZWVWhQajRlbzBhTnN2ajh1TGc0QUVEbnpwM05DcldNSGowYWFyVWFNMmZPUkw5Ky9ZenRiNy85TnBLU2tqQmt5QkE4Kyt5eitQNzc3M0hnd0FIazUrZkQwOU1UZmZ2MnhlalJvK0hrNUlTcXFpcHMzNzRkaHc4Znh1WExsK0hrNUlTSWlBaU1IVHZXcGxXaVJFUkUxRGdFVFQ3RXE0Y2dYajBDc1RnQlF0V1YybTh5TE1JVFpBaXlBUGxHWUdkWW55ZERoaURwMnlIWHNETFB0U01rejE2UW0vU0I1TlVMc21qOUwxR0ppUDdKZEsyZWh5Sm5KUnhPL2d1YWpwOVozYUpybGVZS0hNNU1oczVuQ0hRdG43azFrNlRiaXVGZUkvRHc4TUMyYmRzYWV4b0FnSWlJQ0dSbVp1TGt5Wk0xcnJxN2NPRUNybDI3aHVEZ1lMaTd1OWZyV1QvODhBT3lzckl3WmNvVS9QZS8vMFZZV0JpS2k0dXhldlZxZlBEQkJ6V2VYd2ZBV01WMStmTGx4alpQVDArTUdqWEtXTGhpNXN5WjZON2R0cjkxU0UxTnhkZGZmMjFTOGZicTFhczRmZm8wN3J2dlBvdmJoZDk0NHcyclJUSnFNbjM2ZFBUdTNSc0FjTys5OThMSnljbHNOV0J4Y1RHNmR1MktrcElTakI0OUdzODg4d3hlZmZWVnRHalJBZ2tKQ1VoT1RvYTN0emNtVFpxRXJsMjdva3VYTG1iQm5KdWJHeUlqSTVHWW1JakRodzliRFBkS1Nrcnc2NisvQXFqZmxseFpsdkhPTys4Z0tTa0ozdDdlMEdxMUtDZ293TmF0VzNIdTNEbk1temNQOCtmUFIxcGFHcnk4dkNBSUFrcEtTaEFmSDQvVTFGUjg4TUVIOFBLcTQ3OThpSWlJNkpZUXBES0lWK01oWEQwQzhXbzhSUFVmdGR3aC81WGxRZEIvTXFSMXNqN24rNnZmWDV0d0xTM1BrNXpiUXZMcUF6VHBBNTFuTDhoSy9ueEFSR1FyWGFzWElIbEV3akdwTDdUQnIwSFg3QW1iN2xOY1dnOWwxbEpvT3F6bWlyMy9JUXozL3VFR0RScUU3ZHUzWSsvZXZUV0dlNFlWY2JWdHU3VW1PenNiR3pac3dEMzMzSVBPblRzYjIyTmlZdkRxcTY5aTA2Wk5lUExKSjJzY1k4U0lFY2pLeW9LbnB5ZVNrNU54OHVSSmpCa3p4bVJycklPRGcwbFlWNVB1M2J1YkJZRkhqaHlCSkVrbUs5YXE2OWV2SDl6YzNKQ1FrSUIrL2ZvaElDREE2dmk3ZHUyQ1VxbkVrQ0ZERUJBUUFGbVdvVmFyTVh6NGNBQXdXOVhuNk9pSXJsMjdZdlBtelZDcjFmRDM5MGViTnZxelpJWVBINDdLeWtyODhNTVB1SGJ0R2w1NTVSVTBhOVlNZ1A1TVFrZEhSK000QXdjT1JHSmlJckt5c3BDZG5XMXl6aUlBSkNZbVFxdlZ3c25KQ2IxNjliTHBlM1h6OTZocDA2YjR2Ly83UDdSbzBRS1ZsWlZZdTNZdGR1M2FoVk9uVHVIMTExOUhkblkyNXMyYmg4aklTRWlTaEVPSER1R2pqejVDY1hFeGR1ellZYlpGbklpSWlHNFRXUXRGeWE4M3dyd2pFRXRPQXNiVDdpemVjR09MTFF4Ukhnd2JhVTJEUEVBd3BINEFMS1Y1c2xOclNGNjliL3lLZ3F6eU5ldERSRVMya3oxN29MSlhDcFFacjBMMTUvZUF5Z3VTYXhoa3QwNlEzUFE3N3NUUzB4QktUME1zVFFGMDEvVVZkVms4NDM4T3c3MDdURlZWRmJSYXJkV0FTcFpsbTZxSDJTb3dNQkRoNGVGSVNVbkJoUXNYRUJRVVpOWkhvOUhnNE1HRFVDcVZ1UGZlZSt2OGpJcUtDaXhac2dTeUxDTW1KZ1k2bmM1NExUUTBGSDM3OXNXbVRac1FHaHFLeU1oSXErTVlWcG1WbEpSZzgrYk5DQW9Ld3YzMzN3OUF2K1VYQUJRS0JUWnYzbHluU3JWdDJyUkJqeDQ5QU9ncnlQcjQrRmpkZWp4NDhHQTRPenNidzcyYVZna2VPWElFVGs1T2VPSUovZCtnNU9mbkc4OEd0TVZycjcxbXNUMHBLUW1QUC82NDhYTlFVQkErK09BRDQrZHUzYm9adHo0Zk9YTEVMRFExVk1udDA2Y1BuSnljYko2UFFVVkZCVjUrK1dXMGFORUNnRDZVbkRScEVwS1NrcENmbjQrTWpBeE1uanpaK0djcGlpSUdEUnFFNU9Sa3hNWEZXVDJIa0lpSWlHNE5zVHdkWW5FOGhLSTRmVEVNcWJ6Ry9vYWZOL1hsTHY0NkUwKytLYkM3YVcyZVdaNG5PelM3RWVUMWdlVFZHN0pqaXdaNUh5SWlNcVZ0L3g1UWZnNWlXVHJFc2xTSWVXdWdLdFh2ZkpQY09rRjI2d1JkMDRjaE9iY0hYTnMxOG16cFZtQzRkNGZadVhNbnRtL2ZqdEdqUjV1ZHlYYmx5aFc4Ly83N0dEeDRjSU5XT0IwK2ZEaFNVbEx3MVZkZllkNjhlV2JYOSt6Wmc1S1NFdlR0MjdkZTJ5bFhybHlKM054Y1BQLzg4d2dJQ0VCT1RvN0o5VW1USnVIVXFWTllzV0lGbGk5ZmJseVJaczM2OWV0UlZsYUcxMTU3elhqbVhWV1Z2dEMzVXFuRWQ5OTlaNnpJYTR2Qmd3ZWpSNDhlS0Nnb3dMbHo1eEFZR0lpTkd6Y2F4ejEzN2h5KytlWWJBUHBBek9ETW1UUFFhS3hYaDZ1b3FEQUp6MXhkWFUxQ3VadHB0VnJzM3IwYjVlWGw2TisvUHhJU0VpRExNaDU4OEVHNHVMaFl2ZS9tUHhPbFVvbW9xQ2pzMmJNSGNYRnhKdUZlWVdFaFVsTlRBZFMvU201b2FDaUNnNE5OMmtSUlJNZU9IWkdmbnc4SEJ3Y01HVExFNG4xeGNYRW9MQ3lzMTNPSmlJaklkb3JyUDBNb1BBQkYvbVlJMnFJYSsvNjF6ZmJHMThMTksvTU1xL2FFYXIwQlM2VXdKTGN3U0w1RElYa1BodVRhb1FIZWhJaUliT0xTRHBKTE8waCtEemIyVEtnUk1OeTdnNVNVbE9DNzc3NURhV2twOHZQenphNy85dHR2U0UxTnhkbXpaeEVjSEd4eGxWMTk5T2pSQTUwN2QwWlNVaExpNCtNUkZSVmx2RlpZV0lnTkd6WkFwVkpoekpneGRSNTcvZnIxT0hMa0NIcjA2R0V4OEFIMDRkVDA2ZFB4MWx0dllkR2lSVmk0Y0tIVjRoN3A2ZW40OGNjZjBhOWZQNFNGaFJuYkRWdGNEZHRUSDNua0VjVEV4Q0FoSVFIdnZmY2VQdi84Yy9qNittTDI3Tm53OHZJeVZ1Z2RQWHEwY1F4RE1aS3NyQ3lUU3Jybno1L0grZlBuQWNCa2krdVdMVnRxZmY4bVRab1l2M1p6Y3pPdTRxdE9yVllqTVRFUlc3ZHVOUVo3TDcvOE1zTER3L0h4eHgvajJMRmpHRDkrUEhyMjdGbGpBWS9xQmd3WWdEMTc5dUR5NWNzNGUvWXNRa0pDQVB4VlNNUFB6OC9rKzFjWDFncGllSHQ3RzY5Yk9qL1J6YzBOQU9vVXZCSVJFWkZ0QktrTVlsRXN4TUw5RUs4ZWhLQzlacm1qTFA5VjhFSzRzZnBPTmcvekRPdjBaSDNhVjIzVjNrMkJucUNFenJNSFpOK2grb3FMRHY0TitWcEVSRVJrQTRaN2R4QkRzT2ZuNTJjeEJMcjMzbnR4OHVSSkhENThHRXVXTE1HeVpjdE16cHY3TzZaTW1ZTHAwNmRqOWVyVmFOKytQWm8yYlFwSmt2RHh4eDlEclZaajlPalJOWjR2WjhtT0hUdXdhZE1tK1B2N1krclVxVFgyN2RhdEc2S2pvN0Z6NTA3TW5Uc1hiNzMxbHRtS3RKS1NFcnovL3Z0UUtwVVlQSGd3VHA4K2pXdlhya0duMCtIYU5mMFBzTFZWL0sxSjY5YXRqU3YyRE1hUEg0K29xQ2hNbWpRSmdENDhURXhNQkFETW5qMGIzYnAxc3pyZTlPblRMYllYRlJVaEt5c0xaOCtleGVuVHA1R1dsZ2FOUmdNdkx5ODgrK3l6R0RwMEtBRGd2dnZ1ZzYrdkwxYXRXb1VsUzViQTI5c2IzYnQzeDExMzNZVVdMVnJBMjlzYnJxNnVVQ3FWVUNxVkpzSGZYWGZkaGViTm0rUFNwVXVJaTRzemhudUhEaDBDb0YrMVY5L3QzZFhQOTZ2TzhQemFyaE1SRVZIREVDcnpvQ2phQjZGd0x4VFhqZ0d5bFdOSmJxUjJnZ0RJb3FBL0d3ODNncnVid2pyVFFNL3NzdjQrMFJXNkp2MGgrejBBeVhzd1pJVmJnN3dQRVJFUjFRL0R2VHZFaFFzWHNHUEhEZ0RBNU1tVHJaNkY5dHh6enlFakl3TjVlWG40OE1NUE1XZk9uQVo1ZnF0V3JUQjI3RmlzWGJzV0N4WXN3THZ2dm90MTY5WWhPVGtaUVVGQitOZS8vbFduOFE0Y09JRFBQLzhjYm01dW1EZHZuazJoMjRRSkU1Q1hsNGNUSjA3Z2pUZmVNQXY0NHVQamNmbnlaUUQ2cXJVR25UdDNOcTVpckw1U3JxNUVVYlI0MXFGQ29iRFlybFFxNGVEZ1lIVzhtOE96eFlzWDQrVEpreWd2Lyt1Y0d3Y0hCM1R1M0JsOSt2UkJWRlNVMlhoZHVuVEJ5cFVya1pDUWdOallXQnc0Y0FCNzkrNDE2YU5TcWZESko1L0F6OC9QcEgzQWdBSDQ1cHR2RUI4Zmo1aVlHT1RrNUJoWEpEYmt0bTRpSWlLNmZjVHJKeUFXL1FTeDZBREVzak5XKytuUHpidnhvZm8yVzltOHIyQnN2ckgxMWxLZ3Ayd0N5ZTlCU0Q1RG9HdlMvMis5QXhFUkVUVXNobnQzQUVtU3NITGxTa2lTaEh2dXVjZFkzTUVTWjJkbnpKdzVFNisrK2lwKy92bG5iTnUyRFNOR2pHaVFlWXdjT1JLWm1abUlpNHZEaXkrK2lPTGlZbmg3ZTJQZXZIazFobGczMjdsekp6Nzc3RE1vbFVyTW1UTUhyVnExc3VrK2hVS0JXYk5tNGZYWFg4ZTVjK2Z3eWl1djROLy8vamRDUTBNQkFHRmhZWWlPam9hdnJ5Kzh2THpnN2UwTlQwOVArUHI2WXRteVpmRDA5RFN1WkR4Ly9qeDI3TmlCek14TUFNQlBQLzBFRnhjWEZCVVZvYUtpd2hpazFxWHdSbkZ4c1Vrd3QyVEpFaWdVQ3F2OTFXbzEyclp0YS96Y3UzZHY1T1hsSVQ4L0gyNXViZ2dKQ1VGSVNBaFVLaFZLUzB2eDQ0OC9BZ0FpSWlJUUdCZ0lqVVpqYkFPQXJsMjdJaXdzRE9mT25jT0ZDeGVRbjUrUDBOQlFkTy9lM1N6WUE0RCsvZnZqbTIrK1FWRlJFVTZmUG8zazVHUUErbFY5ZFYyRlNVUkVSSTFFcW9EaWFoekVLL3BBVDZpeWZuYXRqQnVGMTJUenYyUTBJOGczaXVRS2tLMVV1SldjMjBMeUdRTEo1MzVJSGwzTXJoTVJFZEdkZ2VIZUhlQ0hIMzVBUmtZR25KeWNiS3FtR2hJU2dpZWVlQUxyMTYvSHVuWHIwS2xUSjdSdjM3NUI1akoyN0Zna0ppYWl1TGdZZ1A1TU9sOWZYNXZ2Ly9ycnI3RjU4MmFJb29nWk0yWWdPRGpZdUdYV3dCQ1FhYlZhczJzQU1HL2VQTHp4eGh2SXlzckNuRGx6OFBUVFQrUGhoeDlHcTFhdE1IbnlaTFArc2l6amp6LytNRGtQTHlVbEJhZFBuNGFzMzIrQ2I3LzlGc0JmVlhYWHJGbGo4aG5RVjdQTnk4dERVVkVSQ2dzTGNlWEtGV2cwR3NURnhlSFFvVU9vckt4RXIxNjkwTGR2WHdENlFoeUJnWUZXdnhlR0lod0cvZnIxUTc5Ky9UQnQyalJrWjJlanNMRFF1TVczdWhkZWVBR0JnWUdvcUtqQTU1OS9iblY4QUlpSmlUR0duemRyM3J3NTdycnJMdnorKys5SVNrckNpUk1uQUFDREJnMnFjVXdpSWlKcVhFSlZBY1RDdlJDTGZvS2lPQUdRS2kxM2xHVkFFUFRiYmVVYkJTNHNyTXlyZHNPTjJ3UjlYMHNyOUJ5YVFkZjBFVWpOSG9Qa3pJcUtSRVJFOW9EaFhpTTdmLzQ4MXExYkJ3QjQ4c2tuTGE3QXN1UmYvL29Yamg4L2pyTm56Mkw1OHVWWXNXS0ZTVVhWek14TUxGKytIRzV1YnNZaUVqV1JKQW43OSsvSDJyVnJVVlZWQllWQ0FaMU9oMVdyVmlFek14T1BQLzU0clZ0ZTE2eFpnKzNidDBPcFZPTGYvLzQzZXZic2lRVUxGaGhYak4zc2wxOSt3Ymh4NDh6YU4yL2VqSGZmZlJkTGxpekJ5Wk1uc1hQblR2VHYzOS9pT3hoV3BWMjdkczBrNUxxNW9NYnExYXRyTGFpeGJ0MDZ4TWZIbXoxRHBWS2hYYnQyYU5hc0dicDM3MjRzM3RHdFd6ZDA3OTdkNnZmamh4OStzSG90S0NnSTc3Ly92a2xiYW1xcXlYWmpnK2pvYUV5WU1NR2tiZmZ1M2Zqc3M4K3NqbTh3WU1BQS9QNzc3emgrL0RqeTh2S2dVcWxNS3Y0U0VSSFJuVUVzVFlWWXRCL2lsWU1RUzA5YTdhZlA4K1FieFRBRVkxdHRaT2dYNnhuQ1FKTnJDamRJdnNNZytZK0V6ck1YdUVLUGlJakl2akRjYTBUbDVlVll0bXdadEZvdDdybm5IanowMEVNMjN5dUtJcVpQbjQ2WFgzNFpseTlmeHFlZmZvcVhYMzdaZVAzZ3dZUEl5Y2tCb0EvUjdydnZQb3ZqNkhRNkhENThHSnMyYmNLbFM1Y0E2TTlqbXpCaEFuYnYzbzFObXpiaHh4OS94SUVEQnpCdzRFQkVSMGRiWGEwMmJOZ3dKQ2NuWTl5NGNZaU1qQVFBOU96WkV5MWJ0alRwVjFwYWl0allXRFJ2M3R6WXJ6cUZRZ0VIQndlODhjWWJXTHQyTFI1ODhFRjRlWG5oMEtGRHlNM054YVZMbDNEeDRrVmN1blRKcFBKcWx5NWRiUDcrV1JJWkdRbGZYMThFQkFTZ2VmUG1DQWdJd0FzdnZJQmV2WHJoK2VlZk4vWkxTRWdBb0Mvd1laaERSVVdGOFpkYXJVWjVlVGxLUzB0UldscUtEei84RU8zYXRjT3dZY1BNM3JNNmF3VW5CRUV3NjJ0ck1ZeW9xQ2g4OXRsbnlNdkxBNkN2akd5b1drdEVSRVNOUzFCblE1Ry9HWW8vdDBGUVoxdnVKTXY2WUU3UW40eW4vMTJvTmRBVEFFaXliUHlaUVFCd2M2cW44eDZzRC9SOG8vL2VpeEFSRVZHallyalhTQ1JKd3JKbHk1Q1hsd2MvUHorOCtPS0xkUjZqVmF0V2VQTEpKL0hsbDEvaTBLRkQ2TnExSy9yMzF4OXczTHQzYnh3K2ZCZ2VIaDRXUTYvOC9IenMyN2NQUC8zMGszRUxicHMyYlRCKy9IaEVSRVFBQUI1Ly9ISDA3TmtUNjlhdHc2Ky8vb3A5Ky9aaDM3NTlhTk9tRFFZT0hJaGV2WHFackRUMDkvZkhCeDk4WUJJOFBmREFBMmJQenNuSlFXeHNMSUtDZ294VmFDMVJLcFdZT0hHaThmUHUzYnVSbnA0T1VSVFJ1blZyOU9uVEI0R0JnZmo2NjYvaDR1S0NqaDA3MXZFN2FLcTJJaE43OSs3RkYxOThnY3BLL2RhWUR6NzRvTll4QlVIQXNXUEgwS3haczc4MXQvcHlkM2RIWkdRa2Z2NzVad0FzcEVGRVJOVFlCRzB4RkFYYkllWnZnVmhpYllXZURPUHFPZUhHZGx2RGg5cm85K2RDaG1EeEx3TWxqMjQzQXIySElDczk2L01LUkVSRWRJZGh1TmRJUHZ2c00vejY2NjhRUlJHdnZQSUszTjNkNnpYT3d3OC9qQ05IanVEOCtmTll0V29WT25Ub2dLWk5tNkpEaHc3RzdiNEdCUVVGU0VoSXdOR2pSNUdlbm01c2I5dTJMVWFNR0lHb3FDaXpId0tEZ29Md3hodHZJRFUxRlZ1MmJNR0pFeWZ3eHg5LzRJOC8vc0RubjMrT29LQWc5T3ZYRDZOR2pRSmcrNHF5K25qcXFhY2dDQUxhdFd0bnJDYThiZHMyYURRYWpCdzUwdXJLTjJza1NZSk9wN041enExYnQ4YWdRWVBnNHVJQ1YxZFhPRHM3Rzc5MmNuS0NzN016bkoyZGpWL1BuRGtUVGs1T1p0dHZBU0FySzh0a1N6Q2dYMFZweWU3ZHU3Ri8vMzZUdHJvVUFxbHJSV1hEK1lRM216ZHZYbzMzalIwN0ZtUEhqclY2M1hEbUlCRVIwVCtPcEliaXlqNklmMjZGNHVwaFFMYjg3M3hBditWV05qazd6N2FmVTJSWnRyZzZEd0FrcHphUS9FZEE1ejhLc21OTHMrdEVSRVJrM3hqdU5RS3RWb3VDZ2dJQXdMaHg0M0RYWFhmVmV5eFJGREZ0MmpUTW5Ea1Rnd1lOcXZGY3ZOMjdkMlByMXEzRys3cDM3NDdodzRjalBEeTgxdWVFaFlVaExDd01PVGs1MkxWckY0NGNPWUxTMGxKa1pXVWhLQ2lvM3ZPdmk1dm5XVlJVaFBYcjE4UGQzUjNEaHcrM2VJK3JxeXVDZ29LZ1ZPci9VUThORFVWR1JnYisrOS8vSWo4L0gxVlZWYldlSldqUW9VTUhkT2pRNGUrOXhBMGVIaDRZT25Tb1NWdCtmajVpWTJQTityWnQyeFpkdTNZMWFjdkl5REFXeUNBaUlxSTdrUVJGY1NMRVA3ZEFMTmdEUVNxejJsTVFaTWl5NGZ3OFcvK2lWUDRyQUJUTVYrbkpDamZvL0I2QjFPeFJTTzUvNytnU0lpSWl1ck14M0dzRVNxVVNjK2JNUVd4c2JJTlVMZzBPRHNiSEgzK01nSUNBR3ZzOTlkUlRLQ29xUWxCUUVBWU1HR0J6cUZWZHExYXQ4T3l6ejJMaXhJazRkdXdZMUdvMXVuWHJWdCtwL3kzZTN0Nklpb3BDbHk1ZHJKNGpkL2ZkZDV0c240MkppY0hHalJ1eFk4Y09LSlZLUkVSRW1JVnN0ME9USmszd3hCTlBtTFNscHFZaVBqN2VlTDZlSUFoUXFWVG8yTEdqV2QrZE8zY3kzQ01pSXJvRGlXVm5JT1p2aGFKZ093Uk52dFYrQWdCWmY0eGUzUUk5Q1BwVmVvTGxhcmM2OTBoSUFXT2c4MzBRRUozcjhRWkVSRVJrYjRTeXNqSWI2bXNSM1pra1NhcnpkbHdpSWlLaWhpUm8vb1RpenkwUTg3ZENMRTgzNzJBb2ltSDRrY1htTU8vRytOQnZ1N1cwNVJZQVpLVTNkUDZqSUFVOEJjbnA5dXlvSUNJaW9qc0hWKzZSWFdPd1IwUkVSSTFCa01vZ0Z1elNyOUs3bG9ocWgrUVpHZk00UTFHTU92MlZ1djVtV2I1UlhNTXMyQk9nODRxQzFId01kRDVEQUlFLzFoTVJFZjFUOGFjQUlpSWlJaUliaVdXbm9iajRKUlFGT3dDcHdrSVBXYjh5VDVUclZ1VzIrdjNWZmhOdXVsZDJiQTZkLzJQUU5Yc0NzbVBOUjdJUUVSSFJQd1BEUFNJaUlpS2lta2hxS0FxK2h5THZhNGlsSjgydnkvb2tUaENncjNSclBGRFBkb0poR09IR3ArcTNDd3JvdkFkRGF2WUVkTjREQUhEbkFoRVJFZjJGNFI0UkVSRVJrUVdpT2hQaXhTK2h5TjhDUVhmOXBxdjZDcmVHYmJlQVVMZGR0emVOZzJyakdLOG92YUZyL2lSMExXSWdxM3pyTlRvUkVSSDk3Mk80UjBSRVJFUmtJR3VodUxJWFl0NjZHMmZwbVhVd0xOR3JkZ3hlM1ZicDRVYVZYSDJWRGNIc09EM0p0UU4wTFNaQzUvY3dJRHJXOVEySWlJam9INGJoSGhFUkVSSDk0d21hZkNqeTFrR1IveTBFelo4M1hkVlh1eFVCeUlLaE1FWWRBejNjeUFSbEFCS3FyZFF6RUtIenVROVNpd25RZWZhcTF6c1FFUkhSUHhQRFBTSWlJaUw2aDVLaHVIb1lZdDVYVUJRZGdENTFNNzJ1TDQ0QkNQS05iYmYxMjN2N1Y5VmJ3Q1RVa3hYdTBEVjdITG9XRTFrZ2c0aUlpT3FGNFI0UkVSRVIvYU1JMm1Jb0xuOER4YVgxRU5UWlp0ZGxXWVlnVkF2aTZsZ2M0Ni83Wk9NSDRhYTl0NUpURzBndEowRHIveWdnT3RkOWZDSWlJcUliN0Q3Yys2UDRPaTVjSzBIRzFlczRWM3dONTY3cUR6dHUxOFFEN2J3ODBkN2JFMEVlYm1qajVkSElNeVVpSWlLaXhxUzQvb3QrbFY3aGJrRFdXT2hoQ1BVTVFWdzlRajNEMGo1SmdObGhlZ0IwVGZycnQ5NDJHVmlQc1ltSWlJak1DV1ZsWmZYY1hORDRGdjJjak1JS05kd2RITkQrUnBqWHJvayt4RHQzSSt6TEtMcUcwcW9xK0xrNFkzYVB1eHQ1eGtSRVJFUjBPd2xTR1JUNVd5RG1mUVd4UE4yOGd5d0RvbER2N2JhbVk5MzRqNXREUFlVTHRINmpJTFdhQk1rcHVBRWVSRVJFUlBRWHV3ejNmczB2eE90eHYyQjZ0ekFNYmRQS3BudDJuYy9HeXVRMExPclhIWGMzOWJuRk15UWlJaUtpeGlSVVhZRWk5MU1vOHI2Q0lKWGRkRlgvNDYrK2FHMTlWdWZkTkpZc0FFSzFNL1VNVjV4YVFoY3dIcnBtWXlBcjNDcWl0ZndBQUNBQVNVUkJWUDdtYzRpSWlJZ3NzN3R3YjExcUJrNzhQM3YzSFI1bGxUNTgvUHRNeWN4azBnc3BrQWFoRTNvUlJVWEZ0ckEyUkVGNTJaKzZ1cTUxbGNXS3ZhNnVyS0JpTDZDc2JWMVJRVmdWRVFTa053RWhoWkJHRXRMN0pOUGVQeVlaTXNra21TUkRpdHlmU3k5bW5sUG5DU1NaZTg0NWQzNGh6NXd6QWFOVzI2NjJGWFYxUExSeEIyZEU5K0g2WVFOUDBReUZFRUlJSVVSM1VVd1phTEtXb3M3L3dzM1cyNFlBWFBOQVhMdkhVY0JtYndnTk5qbFB6M2NnMXRnN3NZWmZoaVBIcmhCQ0NDSEVxZE9yZ252TER5UlRWR1Bpbmdrak85WFBTenYyRStGcllPNXdDZkFKSVlRUVF2d2VxS29Qb3pyMkx6UkZhM0hkWTJ0MzdMeFZLU2Z6VzNTQ1FuMVF6ODE1ZWphL2tWaGo3c0FhZGpHZERSNEtJWVFRUW5pcTF3VDNkdVVYOHVHQlpGNis0RXl2OUhmSEQ1dTVlZVFRUnNrV1hTR0VFRUtJWGt0ZCtqT3F6S1dveXpZM0tmSGVLajFvQ09xNXpaR0JOV0FDdHRpN3NBYWYyK2x4aEJCQ0NDSGFxOWNFOXk3NWZBMWZYREd0M1Z0eFcxSmVXOGVjVlQreWV1WWxYdWxQQ0NHRUVFSjBGVHZxd3RXb3MxNUhWZmxyMHlLdkxwcFRzR01ERkRlZFdvUE94aFozTjlhQWlkNGJVQWdoaEJDaW5YcEZjTy9aclhzWTB5Zk1tVHlqc3M3TXNvTXBiTXJPbzZqR1JLU2ZMMzlJaU9IcUlmM1JOUG80ZFhOT1B1LzllcGpNOGlxQzlENWNrUmpQZGNNU25iK2FyVXJMNEdCaEtmZFBHdFVOcjBvSUlZUVFRclNMdlE1MTNtZW9zOTlFWmNwd1U0N2J4QmJ0cGdCMngzWmVkOXR2cmFFWFk0MjlHNXZmaU02Tkk0UVFRZ2poQlpydW5rQmJqcGFXVTFodGNnYjJiSFk3ajJ6ZVJYSnhLZjgzWWhCeEFmN3N5Uy9ralgyL2tWbFJ5WDBUSFlHNlhYa0ZQUHp6RHFiRjllV21wQ0hzS3lqaXpYMi9ZYlhibVZkLzF0Nk1BWEg4a0hHY2pMSks0Z0tiWnpENzZGQXEyNDduZDkyTEZVSjBta3BSblA4ckNxZ1ZCVVZSVU5lL09WTXJqclVYamV1NS9vK3p2S0ZkMDM1VWlvSk9vOGFvMWFKWHEvSFZhakJxTmVqcUh4czBhbncxR3ZRYU5UcTF1bHZ2aHhCQy9CNG90aXJVeDVlaHpuNFh4VnpRcE5UdUNPcXBHb0p3blV5VUFkanI5OSs2eHZWVVdNUC9pRFgyTG15K2NtNnpFRUlJSVhxT0hoL2NPMVpXZ2IvT3gvbjhRR0VKdS9JS2VPS3NjWndYR3czQXhLaHd6SFlibng4K3lsOUdEU1ZRNThPN3Z4NWhSRmd3Q3llUEFlRE12aEhZN2ZEUm9SUm1EVTdBb0hHOGRIOGZMZWxsNVc2RGU4Zkt5dGxYVU53RnIxSUk4WHRtMUdydzFXZ3dOUHlwT1JrRU5HaTArR3JVampLdEJvUEc4YWRlcmNiUFI0dFJxOEhmUjB1QWp3OUdiWS8vbGkyRUVGNmxtSXRRWjcrRk92ZERGR3VsbXdyMWdUMUZjYzJoMFpHeGNKeXBoNExyd1hxS0JtdWZtVmhpNzhTdWorM2NJRUlJSVlRUXAwQ1BmNmVZWEZMT29PQUE1M01mdFlxWmd4S1lFQm51VWk4K3dCODdVR3FxUmExU09GaFl3dTFqaHJ2VXVTQ3VMNThjVG1QdmlTSW1SMGNBTUNnNGtPU1NNcWJXQndxRkVNTGJxc3dXcXN3V3FPbDhYd0UrV3Z4OXRBVHFkUGo1YVBEWE5qejN3VS9uUTRDUEZqOXQvWE1mTFFFK1dzSU0rczRQTElRUVhVaXB6VWFUK1NycS9QK0F2YTVKcWYxa25neTdGeEpsS0dCenQxSlBVVHVDZW5IM1lOZjE3ZlE0UWdnaGhCQ25TbzhQN3FXV2xqRnJVSC9uOHlFaFFRd0pDV3BXYjNOT0hnRTZIL3I2RzBrcEtjY094QVFZWGVyMDlmTUZJS09zMGhuY0d4Z2N5QmZKUjkyT1BXLzRJS1lQaVBQU0t4RkNkQVd6MVliWlpzTnF0Mk8yMmJEWWJKaXRqait0Z0tYK3NkbG13MmEzVTJ1MU91dFk3VGpMTFBWOU9OdmI3VlNiTFZTYXpWVFVPZjd2RHVWMVpzcnJ6T1JVVnJlcm5ZOWE1UXdFK3Z0b0NkRDU0RjhmQ0F6VzZ3ZzE2T2xqTkJDcTF4Rm0wT1B2NDUza1JVSUkwUjZxNnNPb2pyMk1wbWdOelpiaTJSdFMxWForbGQ3SkxoMGR1WjZycDJBTnZ3eEwvQUpacVNlRUVFS0lYcUhuQi9kS3lrbHN0SExQblZWcG1Xek95ZWVlOFVsb1ZDb3E2aHlmOERiTnJHdXNmN05hWlQ3NXBueGdjQUFwSmVWdSs0ME44Q00yb1BsMlhTR0VBS2kyV0ttb3JhUFNiS2JLYktHOHJvN0tPZ3RWWmtjQXpsSG1lRjVSWjZheXpreUYyVXhsclprcWk2Vkw1MXBudFZGa3JhWElWT3RSZloxYVRhaEJSN2hCVDVoQlQ1aXZubkJmQStHK0JzTHFnNEhSOVIrWUNDRkVaNm1xVTFDblA0dTZlRjJ6TXJ2ZGNaeWUzVTFpaTQ0NUdSbHNtaXpERW5vSnRvVDdzUmtHZUdrc0lZUVFRb2hUcjhjSDk5cnlWV29HaTNic1orYWdCSzRjR0ErNHoycldXRnZsUWdqaENWK05HbCtOZ1FnTUhXcGZhYlpRVVZmbkRQd1ZtV29wcWpGUlVGMURZYldKSWxNdGhUVW1pbXRxTVZtdFhwNTk2MnF0Vm81WFZuTzhqUldDZ1Q1YXdud05oQm4waE5jSEFFUDFPc0o5OVlRWkRJVDU2Z2x1ZEc2cUVFSTBwaklkUTUzK0Q5U0ZxNXVWTlFUMXZMWlFUd0ZzOVErYS9DcG9EVGtmYThJRDJIeUhlR01rSVlUb0ZqYWJEYVUrQ1p3UTR2VFM0NE43aWNFQnBKYVVFOXJrekNpYjNjNGJlMy9qazhOcHpCMld5QzJqaGpyTEdsYnNWVGRaR2RPd1lxL3hvZlFwSmVVTWJHTmxvQkJDbkFwK1dnMStXZzFSeHJiclZsa3NGRldiS0t3eFVWalRLQWhZWTZLb3hrUlJqV05WWG0wWEJ3SEw2c3lVMVpsSkszVy9BcnBCakwrUmFEOGprVVlEL2Z6OWlESWFpUEl6MHMvZmlFRWpHWVdGT04wb3RUbG9NbDV5bktuWGhOMXVSNlVvWGd6cTFmZlNrSGlqRVd2UUZLeng5MlB6SCtXTmtZUVF3cXZNWmpQcjE2OW4yclJwcUZTcVZ1c2VPM2FNeFlzWE0yblNKR2JQbnUyMU9lVGs1UERtbTI4eWZ2eDRMcnZzTXEvMTI5akNoUXNKRHcvbjdydnZQaVg5QzNFNjZQbkJ2YUJBVWt2TG1CVGR4M25OYkxQeHhKYmRiTW5PWThIRWtmeXh5Ymw0TWY2T2Q4clpGVlVRZGZKNlRvVmpCVXA4b0wveldrcEpHUU9EQTAvaEt4QkNpTTR6YWpRWVBUZ3FvS2NHQWJNcXFzaXFxSEpiRnVpakpjclBTSlRSUUxTL2tXZy9YNkw5akVRWmZlbGpOS0NSVDUrRitOMVF6SVdvai8wTFRmNG5ZSGM5dTlSdXQrTjQ3NnA0NjBnOUIxdnpsWG8yL3pGWSt5L0VHakRCbXlNSklYcVl1cm82SG4vOGNUSXpNL25iMy83RytQSGp1M3RLN2ZMKysrK3pldlZxdG03ZHlyMzMzb3VmWDh1L0IvcjQrSkNYbDhmSEgzOU0vLzc5bVRoeG9sZm1FQndjekxGang4akl5T0NpaXk1Q3IvY3NVVnQ1ZVRrMU5aNWxrMHROVGFXeXNwTDgvSHlQNm9lRWhLRFZ0bjArOUJ0dnZNSHg0OGM5NnJPeGE2KzlsdUhEaDdkZFVZZ2VwTWNIOXdhRkJMSWgwL1VmNUxOYjk3TDkrQW4rTVhWU3M2eTVBUDQrV29hRkJyRXhLNWVyQnlVNHI2L1B6TUdnMFRBOExOaDU3VWh4S1JmRzl6dDFMMEFJSWJxUXAwSEFJbE10eHl1cnlTaXJJS2VpaXZSeXg1OFo1WlZkTk5PVHl1ck1sQldYY3JpNDFHMTVwTkhYRWZqemN3VCtvdndhQW9DK0JNbVdYeUY2QmNWU2lqcnpOVFM1SDRETjlleFBPK0NJNlNuWXZSYlZhK2pJTmJCbk13N0RHdjkzckNIVHZEV1FFS0lMWldWbGNjY2Rkd0R3OHNzdms1Q1EwR3I5bkp3Y0RoNDhDTURQUC8vYzY0SjdzMmJONHZEaHcremF0WXY3NzcrZnh4NTdqRDU5K3JpdEd4MGR6YTIzM3NxaVJZdFlzbVFKUzVZc0lTUWtwTTB4MXE5ZlQwRkJRYXQxb3FLaU9IejRNRXVXTENFK1ByN1Z1dE9tVFNNa0pJUmx5NWJ4d3c4L3REbCtnL1QwZEc2NTVSYVA2cjcwMGt1bzFXcSsvUExMRnV2MDY5ZVBFeWRPa0pXVjVYTGRicmRUVWxJQzBPTDk4VFFvS1VSUDB1T0RlL0VCZnF3Mm45eGUrMU5XTHVzeWNoZ2ZHVTU2YVFYcHBSVXU5YWZGOXlWRXIrTlBJd1p6LzRadFBMbGxOeGNuOU9QWGdtTCsvVnNhZng0NUJMOUdVZjVLczVsNFNab2hoRGpOaE9wMWhPcDFKRFg2c0tOQlhsVU5XUldWNU5RSC83SXJxc2dxcitSNFZmc3k5RGF3VTc4clRnRTc5dm9kY29xalJHbDQzTEs4cW1yeXFxclpjNktvV1psUm95RXUwSis0QUQvaUEvMkpyZit6cnlUN0VLSkhVR3hWcUxQZVFKMzlEb3JOZGZXdUhic2pxT2ZGbFhxS1lzZG1hMzdlbE0wNEZHdmN2VmhETC9iU1NFS0l1WFBuWWphYjI2N29nVVdMRnRHM2IxK3Y5TlZZWEZ3Y00yYk1JQ3NyaXl1dXVNTHIvWjlxd2NIQlBQUE1NenozM0hQczI3ZVArKysvbitlZWU0N0l5RWkzOWM4OTkxeTJiTm1DeVdUQzZ1RXVqVTJiTm5Ia3lCSG44NnFxS2d3R1E3TnR3UDcrL3V6ZnY1LzkrL2M3cjFWVVZHQTBHbDNxVHBnd2daQ1FFQzY5OUZMR2poM3IwUndXTDE1TWFHZ29jK2ZPOWFoK1JFUUVLU2twYk5pd29jVTZJMGFNNEpsbm5tbDJQVFUxbGZuejV4TVRFOE9ycjc3cTBYaEM5QVk5UHJqWFB5aUFjRjg5cTlNeW1UNGdsbzFadVFEc3pDdGdaMTd6VHhoRzlna2hSSzlqY25RZm5qaHJIQjhjU09iQmpUc0lOK2o1NitoaHpCbDZNdnZaMTZrWjlQVXpFdGRvbTY0UVFwenVJbzBHSW8wRzNHMVd5NndQOUdWWFZKRlZVVWxXZVNWWkZWVVUxcGhhN0s5eC9FNmg4VGxhamdjdTc4RVZCV3gyN0k2UVlOUGpzWnFwc2xnNFZGVENvYUtTWm1YOTY0TjljWUgreE5jSEFHUDhqZWpVY3NhZkVLZWNyUWJOOGZkUlo3MkJZbW15S3JjKzJLOTRlL3V0SGV4TnZtL1lEQU93eHMvSEdqYWR0ajVJRUVLMGo4bGs4bHB3ejJhemVhV2ZwbFFxRlRmZmZQTXA2YnVyR0F3R0hubmtFVjU0NFFVVVJTRXNMSXdISDN5UW8wZVB1cTF2dFZwUnE5WE9GWTVOUlVSRXNHVEpFdWZ6Ung1NXhQazRKU1dGQlFzVzBLOWZQK2JQbjA5RVJJVGJQaXdXQzB1WExtWGR1bldjZGRaWjNINzc3YzNxSkNZbWtwaVlDRGdDaHBXVkxlOE9VYWxVNkhRNlozMTNnb0tDME9sMHp1ZWpSNC9tazA4K0FSeEJ4cHR2dnBsaHc0Yng2S09QT3Z0MHB5R1FPV0xFaUJiSEVxSTM2dkhCUFlBSEpvM21ELzlaeXpreGtUeDY1bGdlUGRPelR3RE9pNDNtdk5ob3QyV2xwbHJlM24rWWI2NlNUM0NGRU1KVHNmNUdZdjJiWndDcHNWaElLNjBncmJTYzFKSXlqcGFXYzdTMGdxb21pWTBhS00wZTFMUFpIRy8yRlJYVWgvaGNxdG50MkJXbGZpV2czVTBISngwdHErQm9XUVhVZnlqVUlOclBsN2dBUDJMOS9aeXIvaEtDQXZEVDlvb2ZpVUwwYkhZem1yd1ZxRE5lUVRFMy9SRFdHZFh6bm9ZTXVQVlpkWjBqYVVPeHhQOGRhK1FjNmpmOUNpRzhiTm15WmRpOXRKZmUxMWRXM0xkR3E5VnkzMzMzQWFEUmFBZ0pDWEViTExQYjdXUmxaV0cxV3VuWHovM1JVNkdob1MyT00zRGdRUDcrOTcrelpNa1Nubm5tR1JZdFdvUkcwL3ozbzZlZmZwbzllL1l3ZGVwVWo0S24zMzMzSFI5ODhFR3JkZHJhbHJ0dzRVSW1URGo1MGJOS3BjSmdNQUNPc3hXYlhtdEpjbkl5Z0p5cEozNTNlczA3bVdmUG1jQkRHM2Z3eXJTenZOTGZRei92NE5tejVSQmxJWVR3Qm9OR3c0aXdZRVkwMmVhYlgxWEQwYkp5MGtvclNDMHBJNjIwdlBWei9SU2wvdjM1eVRjTExvOFU1eEpBR3JieUtZM3IyUnRmYmJvczBPRjRaVFhISzZ2NWhSTXUxNE4xUHMyMitNWUYrTlBIMTdPRG80VTQzV21LMXFBKytneUtLZE5OYWV2QitIWlRBTHNkN0UyQ2hTb2RscjUveGhKekI2ZzlTRVV1aE9nd28xSCtqWjFLZHJ1ZHRXdlhjdDU1NTZIWDYxMFNTQ3hZc01CdG01cWFHbWJQbm8zUmFPU1ZWMTVwdGYrVWxCUVdMbHpvdHN4c05wT1RrOFAxMTEvdnRyd2htTFoxNjFhMmJ0M2FySHp5NU1uODdXOS9hM2I5L3Z2dkp5b3FxdG4xQng1NGdNaklTTGR0OXU3ZDIyWmdzQ1dIRGgzaTRZY2Zkcm5Xc0VwMDBhSkZMRnEwcUZtYlYxNTVwY1hBcUJBOVdhOEo3bzN1RThvWjBYMTRhY2QrNWs4WTJhbStYdHkrajNQNlJaRVUzdllCbzBJSUlUb3V3bWdnd21oZ2NyVHJ0bzZVa25MU1NzdEpLeTNqYVAyS3YySlRyZHMrbENhUDZzTjJqamYyeXNsUTNzbnR2dzNoUWNWWlYxRVVjRzc1Y2I5eXFLUzJqcElUUmV4dGNyYWZRYU1tTHNDZjJBQWo4WUVCeE5WdjlZMzI4NVZNdmtJQXFxcERxRk1lUmwyeHk3WEFibmNzbW5PZXMra2RpbUxIYnFOWjhONGFmam1XL2d1eCs3amZSaWFFT0QxZGUrMjFtRXdtNXMrZnp6bm5uT084L3RSVFQ3Rno1MDR1dnZoaWJydnRObjc0NFFmV3JsMUxWbFlXaXFJd2FOQWdacytlemJCaHcxejZheml6RFdERmloVnVNOWkrODg0N2ZQUE5OeTdudm4zOTlkZTgrKzY3Z0NNaFJOTXRxSTM3ZmZ6eHg4bk96bmIyczJEQmdqYVRoN1JYYUdnb3MyZlA5bXFmRFZvS2prVkZSUkViRzl2c3VscXR4c2ZIeDIxWlRrNU9wK1ppczlrSUR3OW44T0RCcmRiNzdiZmZLQ29xOHRwcVZDRzZXcThKN2dGY1Ayd2dIeDFNNFk0Zk52UHMyUk1JYUdlV3hGSlRMUS85dklOeitrVXh1OUhaZTBJSUlicld3T0FBQmdZSEFDZC8rYXVvTTVOU1V1WmM1WGUwckp4alpaWFV1amtRMmhIRGF4SXNhRmk2cDFKTzV1cG9xR3R2dm9yUGpnSjJtK095WFhFayszQVRyS3V4V0Ruc3pPWjc4aGRNclVyRmdLQUFCb2NFTWpna2lDR2hRU1FFK3FPV2dKODRUU2gxK1dpTy9RTjEvbithbERUYWZtdjM1bW85dXlPYmJwUFZlamIvMFZnR1BvZk5LRnVzaEJBZHMyVEpFdGF0VzRlL3Z6OXF0WnFxcWlyMjdkdkh3WU1IZWVLSko3eHlQdHVNR1RQWXVIRWpLU2twdlB2dXV6ejMzSFBPTXJ2ZHpsdHZ2UVhBQlJkY3dKZ3hZeGcyYkJpcHFhbjg5Tk5QM0hmZmZkeDY2NjFjY01FRm5aNUhnNUNRRUs2ODhrckFjWDVpUzJmNGVTbzhQSnp3OFBCVzY3aGJtZGNnT1RtWnE2NjZxbE56YU1uZ3dZTmJYTzNZNFBubm4rZVhYMzQ1SmVNTDBSVjZWWEFQWU83d2dTU0ZoekJuMVkvOGRmUlFaZ3lJODZqZDE2a1p2TDMvTU0rZVBVRlc3QWtoUkEvazc2TmxiRVFZWXlQQ25OZHNkanZwWlJVY0tpcmh0NkpTRGhXV2NLeThFcHU3VDFVYlZ1MDVpK3oxQVR4N28rMitqYXMzMmVhcktNNUFoTjF1cisrdTVhMkVacHV0VWRBdkF3QWZ0WXJFb0FBR0JnY3lORFNZSWFGQnhBWDRTY0JQL0w3WVRHaXkzMFNUL1RwWUcyZlJkbGxIaXpkWDZ6bkd4U1VBYjlmSFlFbDRxRDVaaGhCQ2RNeldyVnRScTlVODlkUlRqQnc1RXJ2ZHp0NjllL25uUC85SlpXVWw3Ny8vUGkrOTlGS254MUdwVk54eHh4M2NlKys5SERwMGlGOSsrWVhKa3ljRHNINzllbzRjT1VKSVNBZzMzWFFUQURxZGpudnV1WWY0K0hpV0xWdkdraVZMME9sMFRKa3lwZE56YVNvM041Y0hIM3l3VTMzTW5qMmJPWFBtdUMzVDYvVUVCZ1p5L2ZYWEV4TFMvTDM0UC8vNVQwSkRRN25oaGh1YWxhV2xwZkh0dDkrNmJFdnVyTVdMRjVPYW1zcHp6ejNuZHVXbEVMMVJyd3Z1QVl6cUU4cnFtWmZ3ajIzNytPSFljZngxV2dZRkJ6SXdPTEIrSlloankxZEtTUmxIaWt1cE5Gdm82K2NyeVRPRUVLS1hVU2tLQTRJQ0dCQVV3Qi9yUDh3eFdhd2NMaW5qVUdFSmh3cUwrYTJvbEFLMzJYb1ZOeXY4N0EzN2RCM1BsUHI0SFExLzF1ZnhiWlR4dys3c3lVMkNqeWJxckRZT0ZaVnlxS2lVcjFJZEFUK2RXazFpY0FDRGd3TVpFaHJNNEpCQTRnTDhVRW5BVC9SQzZvS1ZhTktmUTZsMVRWVGppS0Y3K2UrMDgxdzlIUDhvRy83ZHF2Mnd4dDJOSmZvR1VOcTNpME1JSVpvcUt5dmo2YWVmSmlrcENYQjhMeHN6Wmd4WFhYVVZ5NWN2SnpVMWxkTFNVb0tDZ2pvOVZueDhQRmRlZVNYLytjOS9XTFpzR2VQSGo4ZHNOck5zMlRJQWJyLzk5bVpuR1Y1NTVaVkVSa2F5YytkT3pqenp6RTdQb1RVWFhYUVJWMTk5ZGJ2YXBLYW04c0lMTDdSWVhseGN6SVFKRTF5U1lUU2xVcW53OGZGeHUvVTRJU0dCYWRPbXVVM3MwVkVuVHB3Z016TVRxNXZkSVVMMFZyMHl1TmZnL2ttanlDaXJJTDJzZ3VTU01yNUlQa3BLU1RuUXNPVXJrQXZqK3hFZjZEZ1VYUWdoUk8rbjE2Z1pIUjdDNlBBUXdISEVRa2x0SFFjS2loMEJ2NklTRGhlWFVtTng5d3ViNjNZK3hYNXlOeStORnZFMWFZRXo2TmZvdWxablJtYzBvZGViME9yTWFMUXQvNEpZRHV3QWRoUUR4WjYrVWlGNktQV2ZvTHNUVytaWkllK2RicDZFNTRLMVJoS05mUmpvRjhXb3dGajY2V1VYaVJBOXhZQUJBNXlCdmNiR2p4L1A4dVhMQWNqUHovZEtjQThjWndCdTJiS0Y0OGVQczJiTkdvcUtpaWd0TFdYcTFLbU1Iei9lYlp2Smt5YzdWL21CSTJDMlpNbVNadlVha2tWVVYxZnorT09QdSszcjBVY2ZSYVZ5bjBXOHRyYVcwdExTZHIwZWQxbDdHN3Zqamp1b3FxcHFzNS8wOUhUbnFrVjM0dVBqV2J4NGNidm1Kc1RwcEZjSDl3Qkhac05BZjZiR1JuZjNWSVFRUW5TVFlKMFBaL2VMNU94K2tZQWpGSmRSWHNtaHdoSitLM0lFL0k2V1ZtQjFzNTIzVVE0T0docmJXd2owT1M3YUNRd3RJeUM0d3V1N0RvVVF2MDhsNWlwMmxLYXpvelNkVDdKL1lVYmtHR1pHVDBTanVIK0RMWVRvT2pFeE1XNnZoNGFHT2grYlRPNTJDSFNNajQ4UHQ5MTJHd3NYTHVUenp6K25xcXFLb0tBZy92em5QM3ZjaDhsa1lzK2VQUzJXVzYzV0ZzdGJTeGl4WWNNR05telk0UEU4UExGZ3dRSXNGa3VyZFZyYmxndncybXV2ZVhWT0RieSs0bHlJYnRUcmczdENDQ0ZFVXdvUUgrQkhmSUFmZitqditLVzkxbW9sdWFTY1EwVWxIQ29vNXJmaU12S3FxdDAyYnBwNm82SEFSMmNtSktvUXJVL3J2NlFLSVVSTGJOajVPbTgzKzhveXVTWCtmT0o5dzlwdUpJUTRaWFE2bmR2clBqNG50LzE3TzROcVVsSVM0OGVQWitmT25ZQmo2NjIvZjhzN3pUNzQ0QVBLeXNxWVBYczJFUkVSUkVaR3NtTEZpbWIxYW10cnVmSEdHL0gzOStlTk45NXcyNWRhclc1eG5Fc3Z2WlJycjcyMlhhOGxPVG1aWjU5OXRzWHlNV1BHdE5tSFdxM0dhRFMydUhXM3BhOVJSelVFYXcwR2cxZjdGYUk3U1hCUENDSEVhVUduVnBNVUZreFNXREFNN2c5QWVaMlpBd1hGOWF2N1NqbFVWRUtWdVduZ3poSHFVMVIyUXFNSzBQakkrU3hDaU03THFDbGtjZG9hWGh4eEhScWw1VGZiUW9pZXkydzJ1NzFlVzF2YmFydU1qQXoyN2R1SFNxWENaclB4N2JmZmNza2xsNkRYNjkzVzM3NTlPems1T1V5ZlBwMklpQWhVS3BYYlJCQ05BM2NkU1JSUlhWM05pUk1uMnRXbXBXMjhMNzMwa3NmWlo4MW1NOG5KeVMyZTk5ZHdueHZLLy9yWHYzWXFjM0I1ZVRsNnZkNnJTVHFFNkc0UzNCTkNDSEhhQ3ZEUmNtYmZDTTdzR3dFNDF1aWxsMVd3TzcrUTNYbUY3RGxSNkF6MkJZYVdTbUJQQ09GVkorb3ErRHhuTzNQNlRXNjdzaENpUjJnY2dDc3VMaVk0T0xoWm5kemMzR2JYR2xnc0Z2NzFyMzloTnB1NTZhYWIyTEJoQTZtcHFYejQ0WWZjZlBQTnplcm41K2VUazVORGNIQXdBd1lNOE02TGFJRTN0K1ZPbmp5NXhTM1BUWDMyMldjRUJBUnd5U1dYdUMzLyt1dXZVYXZWVEovdXlJN2V2My8vRnZ1eVdxMGtKeWVUbXBycTluNDFCRERkSmU4UW9qZVQ0SjRRUWdoUlR3SDZCL3JUUDlDZnF3Y2xZTFBiU1NrcFoxMWVLcHVyTTVGRDlvUVEzclk2ZncvamdoTVlaSXpzN3FrSUlUd1FFUkdCV3EzR2FyV3lmZnYyWmdHazlQUjBEaHc0MEdMN2p6LyttUFQwZEJJU0VwZ3hZd2FEQncvbXZ2dnVZOVdxVlp4NTVwa01IejdjcGY2T0hUc0FSNEtQVTNWR25GcXRKanc4bkxQT09vdUxMNzdZcGF5NnVwcTMzbnFMZWZQbUVSTFNQQmxRWm1ZbTc3enpUck1zdiszSjdMdHk1VXBDUTBPNTVwcHIzSmF2VzdjT3ZWN3Z0dHhzTm5QMDZGSEFrYmwzN3R5NVZGZFhZelFhV2Jod1liUDYyN2R2QjJERWlCRWV6MCtJM2tDQ2UwSUlJVVFMVklyQzRKQkF2aXNyZ2hvSjdBa2h2TThPL0Zod1VJSjdRalR5MDA4LzhlR0hINUtVbE1UZGQ5L3ROcWhsTnB1cHE2dHoyMTZqMGJTWUViYXp0Rm90bzBlUFp0ZXVYYXhjdVpMNCtIZ21UWnFFU3FVaVBUMmRmLzd6bitoME9yZEpPQTRmUHN4Ly8vdGZ3TEcxVktWU01YandZQzY0NEFMV3JWdkhLNis4d3VMRmkxM09tR3M0bDYrbDgrZzY2K2pSb3lpS3dqdnZPREtRLy9qamoremZ2NS9ycjcrZThQQndObTNheEpFalIzanR0ZGQ0OXRsbm02MVVqSTZPNW93enp1RFFvVVBrNWVVUkdlbjZ2Y3lUTS94TUpoTXBLU2t0MWpXWlRNVEh4N3RjKytXWFgvajY2NjlKU1VseGJ0czFtVXdFQlFVeGZ2eDRSbzRjMmF3ZnE5WHF2UCs3ZHUxaTNMaHhIcDBKS0VSdklNRTlJWVFRb2czSGEwcTZld3BDaU4reDR5YjNaMVlKMFJPOSsrNjdIRHg0ME92OVJrVkZzV0RCQXNDeGtxdXdzSkQxNjlkejdiWFhFaFVWMWF4K1ExMTNicjc1Wm1iTW1PSDFPVGFZTjI4ZUJ3OGV4R1F5OGZ6eno2UFQ2VEFZREpTV2xqSnMyRENTa3BKWXMyYU5TeHVUeWNUTEw3K016V2Jqb29zdVl2RGd3Uzc5YmQyNmxkemNYRmFzV01HTk45NElPRmJOSFRod0FLMVd5NmhSbzA3SmEzbm5uWGM0ZVBBZ3I3LytPdEhSMFJ3K2ZKajE2OWR6K2VXWEV4NGV6cFFwVXpoKy9EZ3JWcXpneVNlZjVObG5uOFZnTUpDWGw4ZUxMNzdJVlZkZFJmLysvVm00Y0NIaDRlRTgvL3p6TGdIQTJiTm50em1IRlN0V0VCUVU1TngyMjlRWFgzelI3SnJWYXVYUW9VTVlEQVpHang3TnFGR2pHRGx5SkhGeGNjNDZWVlZWUFAzMDB3UUdCbUszMjFtNmRDa1pHUm1FaFlXUmw1Zkg0NDgvenFSSms3anBwcHVZTTJjTzA2ZFBKenc4dkFOM1VZanVKOEU5SVlRUW9nMkZkUlhkUFFVaHhPOVlya2srUUJDOXgvSGp4MGxMUy9ONnY0MlRVMHliTnMyNWNpOGlJc0xyWTNWV2ZIdzgvL2pIUC9qa2swODRjT0FBTlRVMXptMmpzMmJOWXZueTVjM2F2UGZlZStUbTVoSVFFTUM4ZWZOY3lvS0Nncmp1dXV0NCsrMjMrZnJycnpuenpETVpNbVFJTzNic3dHdzJNMnJVS09kWmZ5YVRxY1hzdlkxWEM5YlUxTFE0ZjQxR2cxYXJKVDA5bllNSER6Snk1RWlpbzZOYnJIL05OZGVRbTV0TFRVMk5jeFZsV2xvYXFhbXBwS1dsY2RaWlozSE5OZGZ3OGNjZjgrU1RUL0xjYzg4NTUzdmxsVmUyMkcrRHp6NzdqSkNRa0JickppY251MlF2QmtjVzNtZWVlWVloUTRhZzBiZ1BheGlOUnBLU2txaW9xT0FmLy9nSHYvenlDMEZCUVR6OTlOT1lUQ1plZSswMXRtM2J4dTdkdTVrMWF4WXpaODVzc1M4aGVqcWxxcXJLdTNtOWhSQkNpTitaNjNjdDdlNHBDQ0YrNTFhTXU2MjdweUNFUndvS0NxaXFxdko2dno0K1BxMEdtRTVIenovL1BMLzg4Z3MzM25namwxOStPUUJ6NTg2bG9xSnpIenJPbWpXTHVYUG5PdnRmdUhDaGM5dnYrKysvejhxVkszbmtrVWNZUDM2OHM0M0ZZa0d0Vmp1RGV5KysrQ0tiTm0zaThjY2ZkMjV0ZmVHRkY5aThlVFBubkhNTzgrZlA5Mmd1K2ZuNTNITExMWXdkTzViSEhudXNVNityS1l2Rnd2ZmZmOCtubjM1S1NVa0pZV0ZoTEZ5NDBKbE13MmF6c1dyVktsYXNXSUhKWkNJdUxvNjc3cnFMeE1SRXI4NURpSzRnWVdraGhCQkNDQ0dFRUI0SkR3K1hyWXRkb0thbWhsMjdkZ0V3ZHV4WTUvVVJJMFpRWFYzZHFiNmpvcUlvS1NsaDE2NWRKQ1FrdUp6bk4yVElFQUFXTDE3TXVISGptcTJZczl2dFpHWm1jdmp3WWNMRHcxM090cnZ6emp1eFdDek1taldyeGJHLyt1b3J2dm5tRzRLQ2d0RHBkR1JrWkFBd2RPalFUcjJteG9xS2l2ajIyMi81OGNjZktTNHVCbURLbENuODVTOS9JU0Fnd0ZsUHBWSngyV1dYTVc3Y09GNTg4VVhTMDlOWnNHQUJqejc2cUp6Rkozb2RDZTRKSVlRUVFnZ2hoQkE5U0YxZEhaZGNjZ2twNXJQLzdnQUFJQUJKUkVGVUtTbkV4TVE0cnovd3dBTmVHK1B0dDkrbXROVDF6TS9Ka3ljelo4NGN2di8rZTM3NjZTZTNXNEFOQmdPalJvM2k1cHR2UnExV3UxeC82S0dIV2gwek1qS1Nnb0lDQ2dvS0FORHI5Wnh6empuODhZOS85TUlyY2xBVWhlKy8vNTd5OG5MR2poM0w3Tm16WGM0NGJLcHYzNzY4K09LTExGKytuQ05IanJoTnhpRkVUeWZiY29VUVFvZzJ5TFpjSWNTcEp0dHloUkNuRTZ2VmlzMW1RNlBSdU0yRzNGbHBhV240K2ZtMSs4eEdzOW1NVnF2MStueUVPTlZrNVo0UVFnZ2hoQkJDQ0NHNmpGcXRkbG4xNTIwREJnem9VRHNKN0luZVN0WGRFeEJDQ0NHRUVFSUlJWVFRUW5TTUJQZUVFRUlJSVlRUVFnZ2hoT2lsSkxnbmhCQkNDQ0dFRUVJSUlVUXZKY0U5SVlRUVFnZ2hoQkJDQ0NGNktRbnVDU0dFRUVJSUlZUVFRZ2pSUzBsd1R3Z2hoQkJDQ0NHRUVFS0lYa3FDZTBJSUlZUVFRZ2doaEJCQzlGS2E3cDZBRUVJSUlZUVFRZ2doaERqSm1wT0pMVGNIVzlZeHJGbkhzR1ZuQUtEcUY0YzZKaDVWVER5cTZINm9vMk82ZWFhaUo1RGduaEJDQ0NHRUVFSUlJVVFQVWJQc2RleWxKU2krUmxReDhmaGM4QWRVL2VJQXNHVm5ZTTA2aG1YUGR1eGJma0lKQ3NZdzc5WnVuckhvYmhMY0UwSUlJWVFRUWdnaGhPaG1sc01IcUhsakVmcHIvNFIyOHJsdTY2Z0NnOUFNSCtWOGJ0NzhFeFgzL2huRHJmZWlHVFNzcTZZcWVoZ0o3Z2toaEJCQ0NDR0VFRUowbzlwdnY4UjY1Q0IrejcyS1l2RDF1SjMycktsb1JvK241bzFGV0llUFFuZko1YWR3bHFLbmtvUWFRZ2doaEJCQ0NDR0VFTjJrOXRzdnNaZVY0bnZQd25ZRjlob29Sajk4NXorS3ZhaVEyclZmbllJWmlwNU9nbnRDQ0NHRUVFSUlJWVFRM2NCeStBRFdJd2ZSejdtaDAzM3ByNzhKNjRHOVdGSis4OExNUkc4aXdUMGhoQkJDQ0NHRUVFS0libER6eGlJTXQ5N3J0ZjRNZjUxUHplc3ZlYTAvMFR0SWNFOElJWVFRUWdnaGhCQ2lpOVVzZXgzOXRYL3llQ3V1ZWNQM1ZOdzZCMXR1VG90MUZLTWZ1cXV1dy9UaFc5NmFwdWdGSktHR0VFSUlJVTViYWtXRjFXN3I3bW4wT2hwRmhhV2Q5NjBqYlZvUzdHTUVvS1N1cWtQdFEzejgwQ2dxYk5ncHJLM3d5cHlFOEVoZEhYYTdEUVhBWmdPN0hleDI3TTdIOVgvYUhJL3RkanNLRGMvcnJ6VjY3S2pycU5kd1RiSGpMTFBiN2QzOGdvVVFEUlJGUVRWd3FQTzVOU2NMZTBsSmkxbHhtN0tkeUtQMnZ5czhxdXN6NVh5cWQyekJtcGVET3JKdmgrWXJlaGNKN2draGhCRGl0UFhVeUd2eDArajVyVHlIZDlOK3BNNW02ZTRwNGEvUlUyRXhkZmMwM1BKUmFiZ3U3aXdtaHcvaW9iMGZVMVJYNlhIYkd3ZWNUNkpmQlA4K3RvbTlwUm1kbXNkMThWTTRyODl3ZGhVZlpYbjZSbkpxaXR2Vi9wbFJzNG5VQjJHeW1abXplWEduNXRJYjJHdE5LRGFiSXdoa3RZTE5DbGFySXdCa2RiMW10OW5xNjFxZDErMVd4M1BGMmQ1V1g3ZStuL3I2V0szT2N0YytyVkRmQjg2K2JjNDUySzNXUm1QYVhOb3BOcHNqOE9XY2k2TXZ4VzVyTkwrVGM4SnVBN081dTIrNUVFSTBwNmp3Zi8xa2NNNldtNDFpTkhyVzFtYkQ5TUZTTVBwQmJhMW53L2thc1IzUGx1RGVhVUtDZTBJSUljVHYwTGlRL3Z3bGNSbzZsWlpQTTdmdzdmRTkzVDJsSGtldjFqTElQd3Exb2tLcjBuUjdZRSt0cUxnbGNSb1RRZ2F3Y1A4bkhLOHA2ZGI1dUhOcDFHZ3U3emNCZ0VlVHJ1YWh2UjlUWlczN1RVYWlYeVFYUjQxQ2hjSmpTYk40NnNBWDdDNUo3OUFjQXJXK25OdG5HR3BGeGNpZ09Nck5OUjNxcDZlcFcvTWxkb3NWTEdic0ZndFlMR0IxL0crM1dCd0JzUHJIV0N5T2dKa0hiQ21IVC9ITXU0ZXNSeE5DOUhhMnJHT29ZdUk5cWx2M3Y2K3dsNVdpbTNFMXB1VnZldFJHRlp1QUxUTWR4azdxekRSRkx5SEJQU0dFRU9KM1JnSHVHVHdkbzBZSHdKOEhYTUN1NHFQa204cTZkMkk5VEZKZ0xHckZjZnp3N3VLajNUd2IrSDhKNTNCUjVFakFzYUx3NFgyZmtHY3FiVlp2YkhBQzhYN2hYaGt6dVR5WEEyVlpIdGYvT21jblkwSVNHQlVVUjZ4dkdBdUdYY2FUdi80SFd5dWhGaFVLdHc2OEVKVmpJeUkvNWgvb2NHQVBZSHIwR0xTS0dvQnZjblpTWWZsOUJQZHF2L3FzdTZkd2V0SnFBY1h4bjZKZ3R3T0s0KzhxaW5MeWNkUG5pb0xTdUI3MVpRck5IaXVOSGp2K3BkUS9kN1k3K1ZocGVoM1hNWnZPUTFHYWx0ZVAwZEJXMVdqK1FvaHVwYWhjVXg1WXM0N2hjOEVmMm14bnl6cEc3ZXIvNG52WGc5Z3J5ajBlVHgwVFQ5MzZ0ZTJlcCtpZEpMZ25oQkJDOUNCUEpNMWlaRkFjQU1rVnVkeS8xN096VlJyVHFqUVlORDdPNXdvUW9EVkljSytKc1NIOW5ZKzNGYVcwcTYxQjdVT0lqMStIeHEyMG1DZ3pWemU3L25ubUw0d05UaURHTjVRUUh6OW5nTzlFcmV2WGJYTFlJS1pGSm5WbzdLYSt5dDdScnVDZUhWaDBlQldMeHY2SlVCOC9SZ1hGY1YzOEZENDY5bk9MYlM3dk40RUJmaEVBWkZRVjhHYnFEeDJlcjA2bDVaTG8wWURqUHE3TTN0SGh2c1R2aU5ZSE5Cb1VyUlpGNjROZG8wSFIrcUJvdGFEUk9zbzBHbEJyUUsxMlByZXI2cS9YUDIrb285UzNhVnhYVVd1d3ErdnJhTFVvYWpWMmxicSt2YmErYlgxOXRhTlBkUHJ1dmpOQ2lCN01scDJCcWw5YzY1WE1aa3p2djRiUHVSZWhIalFNeTY2dEh2ZXZpb25IbG5Xc2s3TVV2WVVFOTRRUVFvamZtVHFiaGJYSDkvS0g2REVBN0N2TklLMGl2NXRuMWJNb3dCbGhBd0dvc05Sd29OVHpBQmZBeE5CRS9qYTQ3VS9iM2ZuMitCN2VUbHZYN0hxVnBaWW5EdnlIZjR5K25sQWZQOEowL2p3NThob2UzUGZ2RmhOSHRMWmlyalVOcStnNm90eGN3NzhPcitMSmtkZWlRdUhNOE1IOE4yc2IxZGE2Wm5YNytZWXlKLzRzQUdxc2RiencyOWVkMnY0OHZlOFkvRFVHQUw3TTN1NTJ6TjdLYnJmWEw4QnE1OWZHRG5iRmp1SjRpR0ozck54eWRPVjgxSFVNdmlnR1h4UzlIZ3pHK29DYjFoRVkwL3FnK05RSDNPb0RjUzVCdVBxNko0TjFqaks3cHFHdXByNWVmUnU5b1d0Zm14QkNkTEhhcno3RmJyT2h1K0xhN3A2SzZPRWt1Q2VjU2t0TENRb0s2dTVwOUZpOTRmNlVscFpTVVZGQlVGQVEvdjcrTGRhcnFxcWl1TGdZbzlGSVNFaElGODVRQ05GVjNrNWJ4NC81QjlDcTFCd3BQeTduVXpVeExMQWZRVnBmQUl3YVBTdk91c3VqZHA5bGJPSExVN2hhcktpMmdxY09mTUh6bzY5RHI5SVNvUS9raWFScmVIamZ4MjZUYk55eTdjMTJKYlVBNkdzSTRkWHhOM1pxbmdmTHN2a3M0eGQwYWkyZlpHeDJHN0JUb1hEWG9FdWRXMmhmUy81ZnA4NFIxS3UwWEZGLzNsOVJYU1dyY25ZM3F6TTJPSUVCL2hGdDltWFVPRlpVYVJRVnMyTFBhTE4rY1cwbDYvSVB0SFBHN2FNb0hRekNLYURVQi9DY3V6Z2JGN1k5TU9qMEtIb0Q2QTJvREFiSGlqTzlBWlhCRi9SNkZMMHZpc0dBb3RlakdIeEJwNjh2TXpqYktYcTlJeWduaEJEQ0k2cCtjWTdWZTRIdTMyTmFrMytqYnQwYWZHOWZnTjFrQXBNSmU2M2pkd0Y3VFRYMjZpb1UzNVlUY3JUblREL1IrMGx3endzY243VDI3dk1zUHZ6d1ExYXVYTWtERHp6QWhBa1R2TnAzVVZFUm9hR2hYdTJ6cTNuci9peGF0QWlkVHNlMTExNUxXRmlZRjJjSUZvdUZoeDU2aVB6OGZGNTU1WlZXZzN0dnZQRUdHemR1NU41NzcrWGNjejFMdlM2RTZIM1NLbVcxWGt1bWhBOXhQbGFob0ZkcFBXcW5VYW1iWGR0V2xNSnY1Y2RiYlJmbTQ4ZU12dU04R2lPanFvREZoNy9sdm1HWG93QXh2cUhNU3ppWDExTCs1MUY3Yjdva2FqUi82dC82ejRsTDY3ZkpOcVhnMkViYjRJN0JsM0RINEV2YzFsMTJkQU5yYy9lMk9zNzB2bU9kcS9ZK09lWStvRGd4TkpHTG8wYTEyazlqR2tYTmRYRlQycXlYVnBsL3lvTjc3ZUtqUS9FMW9oZ000T3ZuQ0x3WmZFSHZpOHBvZEt5Y00vaWkrQnF4VjFZNEFtODZQWXF2SCtoMHFCb0NjZzJCUENHRUVGMU9IUk9QTmVzWW11SHVmMjVaRHV3QnU0M3FWLy9Sckt6NmhVZFJEeGlNNzRMSFcremZtblVNdFFUM1Roc1MzUFBBZi8vN1g3S3lzamovL1BOSlNqcDV4azFGUlFVMzNIQURlcjJlano3NnFGTmpsSmFXc25UcDBzNU9GWUR3OEhCdXZ2bm1kclVKQ1FuQllySHc4c3N2czJqUklpSWkydjdVdTZuYTJscnk4dkxJeWNraE5UV1Z0TFEwMHRMU3FLaW80TjEzMysxVU1PdjNjSCtPSHovT2hnMGJDQXdNNUthYmJuSXArL1RUVDhuSnlmR29uekZqeG5EZWVlYzF1LzdsbDErU2s1UERGVmRjUVhSMGRLdnoyTFJwRTFGUlVaeDk5dG50ZXhGdWZQbmxsL3o4Yzh0bkxUVVZGQlRFbzQ4KzJ1bHhoUkNpbzN4VUdzN3BNeFJ3YkRIZFZPRElKbXBRKzNCZXhIQUE4a3hsYnBOc3BGVGtOYnUydnpTenpXekVBL3dpUEE3dUFXd3RTdUd6ekMxY0czc21td3VPdU4zRzJ4VzBLclhIZ2MrMnROYVAxazNRdExGQXJTOVh4VGl5L1dWV0YvSmpvMEJiSDEwZ280TGpYSzcxUnRvenB6cFd5eG45bk1FNURJYjZJSjR2R0h3ZHErV01IVHZyVVFnaFJNK2lpb25Ic21kN2krWGFLZWVqSHVwNnhxNDE5VEIxcS8rTGZ0NWZVUGVOYmJWL1cyWTZtZ2xuZW1XdW91ZVQ0SjRIOXU3ZHk3NTkreGd4WW9UTGRhUFJpTmxzeG13Mlk3UFpVRFhKZnRNZXRiVzFiTnUycmJOVEJTQTJ0dlYvNU81TW56NmQvZnYzczNYclZ0NS8vMzBlZU9BQmo5cHQyN2FOcjc3Nml0emNYSXFMaTEzS3RGb3RNVEV4VEp3NGthcXFLc0xDd3FpcDhTeWpuVWFqUWFzOStTYWd0OTZmeHRhc1dRUEFOZGRjZzE3ditpbjVuajE3K08yMzN6enF4MmcwTmd2dUhUbHloSTgvL2hpQWI3LzlsclZyM1dkRit2VFRUMW14WWdVMm00MzgvSHptekpuVDRqaHo1ODZscUtqSU9XOTNycjc2YW9xTGkwbExTeU0yTnRiNU5iUFpiS1NucCtQbjUrY1NDTTNNektTa3BPTmJzb1FRd2h1bWhBL0JWKzNJSkx3Ky93QWZwRzhBSUZJZjVBenVwVmZtZDF0QXJjRW5HVnZJckNwa1MyRnl0ODZqd2Y3U0RMS3JpOXV1NktGK3ZpSE81REZ0bVJ0L05yNXF4NWJQZDlQV3U1dzFPQy9oSE00S0g4elZzWk40UGVWN1BqajZVNXY5L1d2Yy94R3BEOFJrTTNQREwyMS9lTmpSc3czYlF6L3ZMNmQ4RENHRUVEMkhLcm9mOWkwdC84eFM5WWxFMVNmUzlXSzE0d3hlZGNKQVZGRjlXKzNmWGwyRktxcGZwK2NwZWdjSjdubWdzdEp4bGsxQVFJRExkWlZLaForZkg1V1ZsVlJVVkJBWUdOanBzWVlORzliaXFxWlZxMWJ4MFVjZmNjTU5OM0R4eFJjM0t6ZVpUUHpmLy8xZmkzMHZXclNvMWJFdEZnc3FsUXE3M2Q1cTNYSGp4am0zY29hRWhKQ1ptVWxrWkNRalJvekFaREt4ZmZ0MnJybm1HbWJQbm8xYWZmS1QrSnFhR21iUG50M3FIQnBjY2NVVjNIREREYzJ1OTdiNzA2Q2lvb0x2dnZ1T2lJZ0k1OXdLQ2dvSUNncHlDV0wrKzkvL2JqRklmUFRvVVI1NjZLRm0xL1B5OG5qMjJXY0JtRGx6SmpVMU5SdzRjSUF6ejJ6K0tjMzY5ZXZadEdrVDhmSHhuSEhHR2V6Y3VaT0lpQWhpWW1LYTFVMU1URVN2MXpOcWxHT1orSWtUSjBoUFR5Y3hNZEc1elRvaUlzSVoxSjAvZno3eDhZNWwzNVdWbFZ4Ly9mVWtKU1c1QkVKdnUrMDJqd084UWdoeHFqVGVScnIreENIblkxV2pJelpzOXA1eFNtRlBDZXdCYkRoeGlCL3pEM3F0di9Namhuc1UzT3Z2MTRmekl4MGZzTzRvVG1OL2FZYXpiSkIvRkdlRkR3WWdRT3RMVmxVaEpwdlpnOUZQZm4wOXF5K0VFRUo0bHpvNkJpVW9HUFBtbjlDZU5kV3JmZGY5dkE1VmVBVHFOZ0tBNHZkRGduc2VxS2lvQUhBYnZQUDM5NmV5c3BMeThuS3ZCUGRVS2hVR2cvdk1YeHFOeHZsblMzVmFzMkhEQm8vcWJkM2FlbnJ0NE9CZ1ovQnE0TUNCTGx1U04yN2N5UGJ0Mi9IMzkzY0o3RFZtTUJnWU9YS2syN0tpb2lKU1UxTmJITHUzM1o4R3ExYXR3bVF5Y2V1dHR6cURlUysrK0NJRkJRVTg5dGhqem5wNnZiN0YrNmJUNlpwZHk4N081b2tubnFDMHRKUTc3cmlEQ3krOGtLVkxsNUtabWNuTW1UT1pPdFh4UTZLMHRKVFUxRlJXcmx5SlJxTmgvdno1QkFjSHMzcjFhZ29MQzVrN2Q2N2JyYnhEaHc3bHdnc3ZCT0M3Nzc3anRkZGU0L0xMTCtlY2M4NXgxdkYweGFFUW9tczlPT3dLSm9ZbUFuQ3dMSXVGK3o5dFZpZldONHpGNDA1KzZQSFlyNTg3QXljamcySzVNSElrQS93akNmWHhvODVtNFhoTkNWc0xVMWg5ZkhlckdVOG5oU2J5d0xBcm5NOXYyTHFVVW5OMXEvT2RFajZFK1VObU9KLy9aZnRibktndGQvdDZBSjQ2OEFXN1M5SmI3QzlBYStEMUNYOTJydERiVTNLTUp3LzhoNUZCY1NUNk9UNEZUNnZNSjZPcXdObEdvNXo4L211eFcxdWRyK2dhR2tYRm5ZTXVSWVZDbmMzQ082ay91cFRmT09Ea1N2YlBNbjVwZDNJUklZUVFvanNaNXQxS3hiMS9Sak42UElvSHh5NW94cDJCLzdqV0UwSFpLc3FwKytwVC9QNzVscmVtS1hvQkNlNjF3V2F6VVZSVUJPRDJ6TGl3c0RCeWMzUEp6ODkzdS9xcHB3a1BEK2VWVjE3cFVOdXRXN2Z5OHNzdmUyVU83bGFnQVd6ZXZKa1hYbmloMDJOMDFLbTRQeVVsSlh6MTFWY2tKaVk2ZzIxNzl1emh5SkVqeE1YRmRXaWJjSVBseTVkejRzUUpycnZ1T21jUTdrOS8raFA3OXUxanlaSWx4TWZIRXhjWHg0TVBQa2hCUVFILyt0ZS9PSDc4dUhQTSsrNjdqOGNlZTR3bm5uaUNWMTk5MVdVVm9SRGk5S1JUYWJsOTBNV2MzU2poQkRqT3FSdmtIOFVnL3lndWlockY0NzkrUnI2cHJNdm05WGJhT2tZR3h6blBiWnVYY0E1N1N0SmIzQ3g1WGR3VVoyRFBaRFh6ZXNwM0FNeXNQN2NONE52anJ0bFdOWTFXVGx2dE5pL092bVd0blVOWGF6T2Y5bG1PWjhlZFJid3hISUR2Y3ZjQmpteS9QaW8xSTRKaUdlenYrR0FxcDZhWWIzSjJkdHM4aFJCQ2lJNHkzSG92Tlc4c3duZStkODRscjNuakpReTN6dmRLWDZMM2tPQmVHd29MQzdGYXJXaTFXb0tEZzV1VlIwWkc4dXV2djNMOGVPdFo4bnFTanF4cUEvRHg4Zkh5VEhvbWI5K2ZEei84a0pxYUd2Nzg1ejg3c3lvM25JOTN5eTIzZE9xc3hqdnV1SU1SSTBadzRZVVhPcmU3cWxRcTdyNzdiZzRjT0VCRVJBUW1rNGtycjd5UzExNTdqVTgvL1pUYmI3L2RXWGZnd0lIY2ROTk54TVhGWWJGWXNGZ2NLM0cwV3ExekphU25GaXhZME95MWJOdTJqV3V2dmRiNTNHUXlFUklTMHVIWEs0UTR0VlNLd2tQRHIyUmtrT01EZ0ZxYm1RcXppUUN0QVIvVnllOEprZnBBRm82WXlUMjdsblhaQ3JmQzJnbyt5ZGpDL3lVNFZrYkhHY001TDJLNDIyMmlzYjVoWEJoMWNvWDRoOGMyVWxDL0N2RHR0SFZjR0puRStKQUJiRHh4MktXZFZqbjVHcnZxZFgxODF0MHRsdDI5NndNeXF3dTdaQjQ5MWZpUS9zN0hNL3FPYXpFcHlWdXBQMkRwb29Dc0VFSUk0VTJhUWNPd0RoK0ZhY1c3NksrL3FlMEdyVEI5OURiYTBSTlFKdzcyMHV4RWJ5SEJ2VGJrNVRteTRrVkdSam9ETTQxRlJVVUJrSnViNjVYeHNyT3pXenpQTFNzckMzQ2NtNWFjM1B3TUhxdTE2N2NRelo4L24renM3R1p6V0xac0dTdFdySEJlajR1TDQ0a25udWowZUwzdC91emF0WXQxNjlhUmtKQkFWVlVWMjdkdkp5Y25oeU5Iam5EdXVlYzJTOUppTXBsYURQYlYxdFkydXhZUUVNRHk1Y3Q1OTkxMzNiWnAvRFVBK1Bubm56M0tiRHR2M2p4bXpwelpacjNHSms2Y2lORm9CQnpuRTY1YnQ0N3c4SEJHano1NXR0V21UWnZhMWFjUW9tdGRFenVab1FGOU9WWlZ3QWRIZitMWDBreHMyTkVvS2lhRkRlU1dBZE1JMERvK0FPbG5DT0hpcUZHc2JyTDY3VlQ2Sm5zblUvc01jNjdrbWhNM2haOVBITWJjSkJCMzA0RHpVT0g0bVgyay9EaHJHbVd5emE0dTR2MmpQL0crbTZRTE92WEpYNHZxYkxJdHR5ZllXM0tNdVBxdmQwdCtPbkdJL2FXWnp1Y0QvU01aSFJ6ZmFodWp4cEhZU3FPb21CWGIrdmFtNVBKYzlqVTY1MDhJSVlUd050MGxsMU83OWl1cS8va0Voci9POTJpTGJtTzJpbkpxM25nSjdlZ0orRnc0byswRzRuZEhnbnR0U0U5M25PZlR0Ni83Z3lqNzlYTmtuMGxMUy9QS2VLV2xwVzJlL1phYW10cnF1WFJkYWRTb1VTNzNadmZ1M1pqTlp1TGk0cHozQmh6YlhiMmh0OTJmaGhWeTZlbnBQUFhVVTg3ckJvUEJiWEtQNjY2N3JrUGpCQVVGTVgzNjlJNU5zcEhNekV5UGduL3V6Sm8xeXlXaHhycDE2K2pmdnorMzNYYWJzODZCQXdja29ZWVFQZGpRZ0w0Y0xqL080NzkrVG0yakpBTVd1NDNOQlVjb01KWHovT2pyYWZpbzY3eUk0VjBhM0xOaDUvV1U3NXh6Q05QNU02UHZXTDdNM3VHc016RTAwWm1rd1dLMzhtcnlXbyszdHZvMDJpSmJhKzJhSkF2L3puRDkwR05NY0FKREErVHc2d1kvNUIrZ3FLNlNDbk1ORlJZVGxXWVR3VDVHN2h0Mk9RcFFZVEh4L3RIMUxtMkdCUFRsdXJncEh2V3ZVZFJ0MWwyVnMwdUNlMElJSVU0NTNTV1hZeGt3aU1wSC9vYnVxdXZ3bVhLK1IrM3FmbDVIM1ZlZllyaDF2cXpZTzQxSmNLOE5EVUc3QVFNR3VDMGZPSEFnNE1oa2FqYWJPMzFtV1ZKU0VnOC8vTERic3M1bWd6MFY1czJiNTN4Y1VsTGlYSmsxZGVwVUxydnNNcGU2M2dqcTlMYjdNM2JzV082NjZ5NzgvZjN4OS9kbnc0WU5yRm16aHJsejU3cmRuanBqeGd5M0swUUJ5c3JLMkxoeG85dXlnSUFBcnJubW1rN1BkL1BtelM3QnZSTW5UdkRycjc4Q2NQaXdZL3Zhd1lNSE1ac2RiM3BiU293aWhPaWR6SFlyTHgzK3hpV3cxMWh5UlM0N2k5T1lFT0w0bVpqZzF3Y2ZsYWJWNUJyZWxseVJ5M2U1KzdnNHlwSEplMmJNR1h5Zjl5dVZGaE1hUmNXZkVrNG1OUG9zY3l2Wk5jVXU3VFdLeWlWeFJtTU5xeElCYkhaYmkrZmh0WFIvT3VMelROY2tUVWExVG9KN2pXUlhGNUZkWGVSeTdabVJzNTBCNWcrTy9rUzVXVDQwRWtJSThmdWdHVGdVLzBYdllQcndMYXAyYkVIbGEwUVZtNEE2Smg1VmpHTWhoUzNyR05hc1k5Z3kwN0hYVktFS2k1RGtHVUtDZTIxcDJON1p2MzkvdCtVaElTR0VoWVZSV0ZoSVNrb0t3NFlONjlBNE5wdmpuQml0Vm52S3NzRTI2R2lRcmE2dXJ0WHk3Ny8vM21YcmEyMXRyZHNNcngzUlcrK1ByNjh2RjF4d0FlRFk0djNqanorU2xKVFU0aXE3RzIrOHNjVnN1YW1wcVc2RGV4ZGNjQUdCZ1lGczJiS0Z4WXNYdDN2ZUlTRWh2UDc2NjRCam0vbkZGMS9zL1B1ZWtwTENraVZMWE9xdlhidVd0V3ZYQXZEZ2d3ODZyNXZOWnVlOWE5aENiTFBaWE82bjNYNjZIdzB2Uk0vMlMwRXloYlVWcmRiWlZYelVHZHhUb1JDcEQrcnljK0UrVE4vSXBMQ0JCR2w5TVdwMFhCMTdCaDhjL1lucGZjY1JiWENjajV0UlZjQi9zN1kxYTN0RC8vUDRRL1NZTnNlWUZUdVpXYkdUM1piZHUzdFo1MTZBRjEzV2J6dzExdFovUGpmbHIrbll6OGh6K3d4alFIMm1ZVy9vNTl2K00xaW5SU1F4TE5DeE0yQnZhUVkvNWg5b1Z1ZmI0M3Y0UG5kL3ArZlhRREluQ3lHRTZHcjYvM2NMMXJ3Y2JNZXpzV1dtVTdkK0xiYXNZd0NvWXVKUng4U2ptWEFtcXFoK3FLUGtRMEVod2IxVzVlZm5rNXViaTBxbFl2RGdscGUzRGhreWhFMmJOckZ6NTg0T0IvY2FnbUtuS2x1cHlXUUNvS0NnZ05telo1K1MvbGV2WHUxOHZtSERCcjc1NWh1ZWVPSUpvcU9qTzkxL2I3OC9WcXVWUllzV29WS3B1T3V1dTFwY25kY1JmLzNyWHdIWXVIRWpKcE9KaVJNbmV2ejM4UFBQUDNlK2RxRFpOdHBodzRheGNPRkNBUGJ1M2N1cVZhdTQ4c29yR1Q1OE9BQ0ppWW5zMitmSVh2ajN2Lys5V2YvYnRtMXJkajhsb1lZUVBkZXZaWmx0MXNtcGRsMEo1NnZwK21STFZkWmEza3RiejcxREhCK1VYQm8xbWczNUI3bW0vdXcwRzNaZVRmNWZsMlc4N1U2WDlSM2ZaV09ORElwemJubnVEcUUrZnR3d3dKRjEzbVExc3pUNWYyN3JXZTIyMCtKckw0UVE0dmROSGRrWGRXUmZHRHVwdTZjaWVnRUo3clZpMTY1ZGdDT0E0ZS92MzJLOThlUEhzMm5USnJaczJlS3lUYlU5R3JZNW5xcmdWY1BxS1Q4L1A4YU5jNTlwcmkwRkJRVWNPblRJYmRtYU5Xc29MUzFsd29RSjdOaXhBNlBSU0hwNk9nOCsrQ0NQUC80NENRa0pIWjQ3OVA3Nzg5NTc3M0hreUJGdXYvMTIrdlRwMCtGNWVpSXBLYW5abHVpV2ZQMzExNjJXQndjSE0ySENCTUN4N1JvY0FjQ0dhNDJkZi83NUJBUUVBSTZ2MStyVnE0bU9qbWJpeEluT091dldyZk5vWGtLSTdsRmNXOWxtblNxTGEzS2Z4bGwwdTlMUEJiOXhRZVFJUmdYRjRhUFM4UFNvMmZpcUhhdkZ2OG5lU1dwbG50dDJPNHJUS0RWWHVTMmJGRHFRQVg0UkFIeVh0NS9DK2d5N1RSWFhWUkhiUnBLSHJsSnJNM3Q4cG1BREJkQzFzT1c0TldhNzFhdEJNN1dpUXR2Q0ZtbDNiaDkwaWZOcnZEeDlnek1Ec2hCQ0NDSEU2VTZDZTYxb0NFUzBGZXlaT0hFaWFyV2EzTnhja3BPVEdUUm9VTHZIYWdndXBhYW04c29ycjdpdGs1SGhPTXg1NDhhTnprUWZqYldXRGJhaC93RURCbkR2dmZlMmUzN2dTSmJ4NXB0dk9nTTREVXBMUy9uODg4K0ppb3BpeXBRcDdOaXhnL0hqeDNQcHBaZnl3Z3N2OFBEREQvUHd3dyszdUxYWkU3MzUvbno2NmFlc1dyV0tvS0FnS2lvcVdMcDBLU2RPbk9ERWlST2NjY1laSFE0SXQ2U2dvSUFqUjQ1NFZOZHF0YmE0RGRoVFU2ZE9KVEV4a1VtVEp1SG41OGpxVkZsWnllclZxNG1MaStPR0cyNXcxaDB5WkVpM1pDMFdRbmpHNGtIZ3BubHd4M3Nya2R2cnpaVHZXVHorQnJTSzJobjB5VE9WOGUrTXpTMjIyVnR5akwwbHg5eVdKUVhGT2gvL04yc2IrYVl5NzA3NEZMaDl4N3NVMWJVZGxHMnNyeUdFVjhmZjJPNngza2o1amgvekQ3WmFwNDh1a0JPMW50MjM4eU9HYytlZ1N6MnFlM20vQ1l5cHo0QzdyelNETmJsN1BXb25oQkJDQ0hFNmtPQmVDeG95cmlxSzRqd3pyU1ZHbzVFeFk4YXdjK2RPVnE1Y3lYMzMzZGZ1OFNvcUhHY2M1ZVhsa1pmbmZyVkJneU5Iam5nY3ZHbFFXbG9LZEc1TDVOaXhZM256elRlYlhWKytmRGxWVlZYY2VPT05xRlFxNS9YSmt5ZHoxMTEzOGZMTEw3TjkrL1pPQmZkNjgvM1pzMmVQYzR6bHk1ZWpWcXZwMDZjUEVSRVJEQjA2MUtYdTFWZGYzZUh4RzN6OTlkZHRyc2hyckxQYlpBY1BIdHpxdHZYR0prOTJmMzZWRUVKMFJGRmRKYVYxVllUclRuNm9VbW1wd1dMcjJJY0lNYjVoenNmOS9mcjBpdURlcWJhMzVCaXZwVGkydi81V2x0Tml2UkFmUC82U09JMnhJUWs4ZGVBTDlwZTJ2Y1g3dDdJY1o5OUh5byszV0c5b1FGL214cDhOUUxXMWxsZVMxNkpSVkVUcWcranJHMEpmM3hENkdVTHA1eHZLNnluL0k3MnFnS2w5aGhGcENHclBTM1dydEs2YXRSSklGRUlJSVVRUEo4RzlGbnp4eFJlQVk5VmVlSGpiVzIrbVQ1L096cDA3MmJKbEN6azVPZlR0Mjc1RExZdUxIV2NZelpremgwc3ZkZjhwOXBvMWEvajQ0NCtaTjI4ZTA2Wk5hMVplVzF2THpUZmY3TFp0dzBvMmI1OTN0blBuVHRhdFcwZE1UQXhUcDA1bHk1WXRMdVhublhjZTRlSGhqQmd4b2xQWmNudnIvUUZId0s2NHVKaUlpQWdpSXlNSkR3OTNDWUkyZHU2NTU3cTlEbzRBNTg2ZE85c2M3NG9ycm1EcTFLa2V6VzNseXBYT1JDUWRZVEtaZU8rOTk1cGR0MWdjbVRPUEhqM0swcVZMbTVWUG5UcTF3K2RUQ2lGNnZxYmJSTldLKys5NTdhM1QxSjhTem5VSjdBRWsra1h5eDc3aitDcW43ZStYalVVYmdnblMranFmM3ozNER4VFdma3BLUmVzZktIV0hwU24vNC9XVTd3REgrWUx0bFZOVHpNeWZYd0xBM2twN0ZRcFoxVVZrTmNsVzYwNS92ejVNQ0UxRUFSNGNkaVVMOTM5Q1dtVitxMjF5VGFYVUZWc2xoRGhBQUFBZ0FFbEVRVlNvc3RaaXNyclBRQnpzWStUQjRWZWdxZi83WWJaWmVYYlViTUowQWFqY3JCb3ROVmNEY0Y3RWNLK2NENWhaWFNqQlBTR0VFRUwwZUJMY2MrUElrU1BPSU5VVlYxemhVWnN4WThZUUV4TkRWbFlXYjc3NUprOCsrV1M3eHN6TnpRVWdMaTZPd01CQXQzVWFNcy9xZERxM2RWb0xualVFcnpxemVzNmRaY3VXb1NnS2Q5NTVaNHRCb2hFalJuUjZuTjU2ZjhCeEpxT243cnp6emxhejVYb1MzQXNLQ3ZJNHVIejc3YmNESnpQOWFyVmFqNU45Mkd3MnlzdkwrZC8vM0I5b0RvNmtOTzdLRXhNVEpiZ254TzlZYlpOQWphOUcxK2JXMFNBZlk3dkdHQkVZdzZYMVdXL05kaXNyczdZN3M5dk9pVCtMYlVVcDVMVmo1ZDNJUmx0eXdYRW0zY1BEcitLK1BTczgzbWJhRllLMHZwU2FxMTJDY2dyUTN5K2kxV0NhVWFPajFtcHhabjcxSkNnNGYrZ2ZDZGY1czdVb2hWVTV1Nm16V2VpakMrVFJwSmtBYkRoeGlNOHp0d0t3cy9nb0gyZHM0cnE0S2VqVldoNFpNWk1GZXo1cTlWeThVVUZ4M0R0a0JrZXJUdkRVci85eE95Y0Z4U1c3YjJDakFHeGpkVFlMT1RYRmxOUTFQMC9SWkhNZk9HeU5UcVh0eGczblFnZ2hoQkR0SThHOUpxeFdLMisvL1RiZ0NNb2tKU1Y1MUU1UkZLNi8vbnFlZi81NTl1M2J4M2ZmZmNkRkYxM2tVaWM5UFoyWFhub0pQejgvSG5qZ0FZS0NUbTRYYWRoRzZvM01zdTRjUG53WXdKbmwxRnZPT09NTXhvd1o0L0cyekk3cXJmZkhuYXFxS2xKVFUwbE9UcWFtcHNiclorNTk4TUVIZlBEQkJ4MXErK3FycnhJVEU5TnFuVjkvL1pYZHUzZXplL2R1WnMyYXhTZWZmTktzVG5WMU5UZmVlQ09USmszaW5udnVhVmJ1NDlQMTJUV0ZFRjJuYWRLTmZyNGhiYTcrR2hyZytmZDN2VXJMSFlNdWNRWmZ2c3phenFjWlc1Z1lta2ljTVJ5ZFNzdGZCMTdNWTc5KzVuR2ZaNGVmUENZaDExUktsRDZJUUswdmo0eTRpdnYzcnFEYVd1ZHhYNmZLSDZMSGNHSGtTTzdadmN6bCt2WHhaM05sekVTK3l0N0JpbU9ibXAyTE9EZ2dtdmxEWnBCYWtjZUx2MzN0MFZvL1A0MmVpYUVEMENocXduUUJyTXphQVlCV3BhYXZ3YkhLUFVqckdwRDlQSE1yQ2NZK1RBNGJSS0RXbC91SFhjNkRlLytOMmU1K20vVFZzV2NRb0RVd09paU8yd1pkekt2SmE1dlZLYTZycExpdWtoQWZQK2Z6N09waXNxdUx5S2twSnFlNm1PeWFZb3BxSzFwOExkZHZYdEx1Rlk3dm4zR2J5MHBPSVlRUVFvaWVUSUo3VFh6eXlTZWtwS1NnVnF2YkhYU1pQSGt5WThlT2RTWldpSWlJWU5Tb1VjN3lIMy84a2F5c0xBQjI3TmpCaFJkZUNEaXlrQjQ1Y29TQWdBQmlZMlBkOXQwWnFhbXBaR1ZsMGJkdlg0S0RnNzNhOTR3Wk01d3I1anhWVkZURW9rV0wzSllWRkJRMHU5YWI3MDl0YlMxcGFXbk8vMU5UVThuT3pzWnVkN3pKYVB6M3cxdk9PZWNjUm84ZTNhNDI3NzMzSHBXVnpWZlZWRlJVY09qUUlRNGVQTWlPSFk0M2R0OTk1OWdLWmpBWTBHZzBHQXlHWnUwYWttYW9WQ3EzNVVLSTM3ZnNtaUxzbkV5MU1UNWtBTDhVcHJSWXY0OHVnUEVoQXp6dS8vLzZUeVZDNzFpaFhWQmJ6aGRaMjdCaDU5MjA5VHc1OGhyQXNSSnZXbVFTUCtUOTJtWi9rZnBBaGdiMkF4em4rTjIzNXlPZUczMGQvUXdoOVBNTjViNWhsL05rQ3l2THVvSmVwZVgyUVJjekpYd0lWcnNOdGFKeUJ2RE9DaHZNekpoSkFGelpieUxKNWJsc0xUcDVyd08xdmp5Uk5BdWRTa3U0TG9DYkU2ZnhWdW9QYlk0NUpYd0ltdnBNdGorZE9PVHhhMzhsZVMzOS9TS0kwQWN5d0MrQ1d3ZGV5Q3R1Z25ZQS8venRHeGFOblVlSWp4OFhSSXlnd0ZUT3A1bGJtdFZiZk9SYmFxei9uNzA3RDQrcVBQczQvajFuMW1TeUFpRVFRaFoyQkF4YkZWeFFFRlNVcWhTdHFFVmNXcTI4V3F5KzBOcGF0N3BYUmR1aVZkdnFxMVpGcTdpRHVHQkVCQlJRWkpFQUFSSkNnQVN5VHpMck9lOGZzMlFtbWV3VENPSCtYRmRJNWl6UE9Ra2h6UHh5UDgvdHBxajJDSFZkSUdRVlFnZ2hoT2hxSk53THNYSGpSdjc3My84Q2NOVlZWNUdaMmZhMVd1Yk5tOGZ0dDk5T1pXVWxEejMwRUFzV0xBaDIyejN0dE5QSXpjMGxJU0dCTVdQR0JNOVp1M1l0dXE1ejhza250M3BLWkNTQndLaWhRTmZmeVpNbnQzdnNwalExUmJZNWRydWQzTnpjVmg5L1BIOTlpb3VMdWVPT080S1BFeElTR0R0MkxNT0dEV1B3NE1FTUdqUW82dGNjUEhod2kwMWdHbnJsbFZjaWJuLzg4Y2VERFVFQTB0UFRHVGR1SE9QR2plT2trMDdDWkRKMTZGNkZFTjJUdyt0bXI3MkViRnR2QUNiMVBvbjM5bStnd043NEZ6Z214Y0J2aGw3UTZqWDNjcEl5T2E5di9TOUdYdGk5RXBmbVcrZHpjMlVoYXc3dlpHS3Z3UUJjTytCc05wVHRqamhWTTlUTS9xY0dnOGd2RG0ybHh1UGd3UzF2ODVjeGM3QVpMZVFrWmZLclFWTjVkdGNucmJySGFNcTI5ZVovaC8rVXRCamZMNTlxdlM1aURSYXFQWFVNakV2bGxxSG5CNDk5czNCdFdMQUhVT211NVptZG4zRHIwQXNBbU41M05PV3VtdUIwMnFaTVNhMnZaUCtpaFE2NW9lcThMaDdmL2dFUDVWeUJRVkZSVURBcWFyQVQ4eFdacDVOZ2l1V3pnNXZaVlhPUVI3ZTl4LzA1bDJOVURNek9QSTNpdW5KV2xmNFlObVpybW5NSUlZUVFRcHpJSk56enk4dkw0NUZISGtIVE5FNCsrV1JtenB6WnJuRlNVbEw0M2U5K3gxMTMzVVZkWFIzMzNYY2Y4K2ZQWjhxVUtRd2ZQcHlYWG5vcDdIaVh5eFVNRk5zYXlFVDZISUN3U3JxaW9pSSsrZVFUakVaanNGTHdXT3Zmdno5LytjdGZJdTVidTNZdFR6NzVaUER4OGY3MXljN09ac2FNR1dSblp6TnMyRERTMDlPRCt6NysrR09XTGwwS1FHR2g3NFhMUGZmYzAyU0FXVnZyV3lSODNicDE3TisvbjV5Y0hHYk5tdFhvdUUyYk51RjJ0MjE5SVlmREVYSDdwRW1UVUZXVmNlUEdNWDc4ZUZKVFU4T3VzM3IxNm9qbnRkUlFBK0RNTTg5czliUjNJVTVVSnRWQTd3WU5JNXBTNTNWVDdXbC80NkpvKy96Z0ZxNGZPQVVBbzZKeXo2akxlSDdYcDN4elpGY3c2Qm1Xa01hMUF5WXpKTDR2QngyVjlMRTIvd3VqR0lPWm00ZlVoMW1iS2dvYVZRUyt1UHNMeHZYSXhxd2FpVFZZdUhIUVZCN2U5bTZUWS9heEpnV0RMQjM0L05BV3dEYzE5NG50SC9ESGtUOURSZUg4dmprVTJFdFlmbUJUbTc4V2JSTHlmOEI1ZlhPWTF2ZGtUUDRLdXUxVnhUeTIvWDJxUFhXa1doUDUwOGhaV0ZUZkwxbHlTN2J4YXNGWEVZZk1MZGxHMzVna0xzODREWUFyTTgrZzNHbm4wME9ScXhvelluc3hPTDR2QUx0clNpaXNQZHltVDJGbjlRSCt2WHNsUjV3MXJHc1FObWJhZW5GcXo4R2MzemVIbTc3OUozblZ4ZndyLzNOdUhPVDdQL2ptSWVkUlhGZldZak9PU0ZRVUVzMnhMWWE1UWdnaGhCRGRqWVI3ZnR1M2I4ZmhjSkNSa2NIQ2hRdWI3R2JhR2lOR2pPQ09PKzdnTDMvNUN5a3BLZnprSno5cDh0ajMzMytmdzRjUGs1YVdGbGJOMXhwTGx5N2w3YmZmSmlZbUJrVlJLQ2twQWNLYlFqenp6RE80M1c2bVQ1OGV0c2Jmc2FRb1NwTlROUnV1eGRZZHZqNU5kZWd0S1NrSkJvNEFWcXVWSFR0Mk5EdVcxV3JGYnJlVGw1ZlhaQmZuOWV2WHQ2cnhSbXRNbVRLRktWT21STnhYVUZEUWJETU5hTHFoQmtCR1JvYUVlMEswSU52V20yZFB1YUZWeDY0OHRKVy83bGpXeVhmVWVzc1BiT0xjdmpuMGorMEorQnBCTEJoK0VTN05RNlc3RnB2UlNxekI5ek8vd0Y3S2UvdlhjOHVReU4zUUE2NGJPSmxlbG5nQVBMckc4N3MrYTNSTWliT1NkNHZXYzFuR0JBQk83VG1ZMDNvTjRldkRrWCsrM2pob2FuRDZhVzdKTm9ycnlvUDdOcGJ2NGZXQzFWeVplUVlBdnh4NERvVzFSOWhXV1JRMmhsRXhZRldicjJRMnE2MTd5aFc2enRzRi9vWWhPdkQydm5XOHV2Y3JOSFRpalRIY05mTFNZSE9KclpYN0lxNVhGK3IxZ3EvcFkwM2lyTjYrWmtZM0RUbVhNbGNORzh2M05EcjJvdlQ2UmxDZkhQeWhWZmZkMEVmRjMwWGNudVpmcjYvVzYrS2dvd0x3ZmE4TVQwaG5VdS9obUZVamQ0eVl5Zjl1ZkNuWStiWXA4VVlyUXhQU0dKYlFqMkVKYVF5Szc4UEtROXVPU1lXbEVFSUlJY1N4Sk9HZTM4VVhYNHltYVp4MTFsbkV4OGQzZUx6eDQ4ZnowRU1QWWJQWm1oMXYyTEJoR0kxR3Jybm1taGFubkZxdFZoSVRFNFBCV0dabUpuYTduYW9xWHljNmc4SEFxRkdqbUQxN2R0aDlGQmNYTTJmT25BNS9Uc2RDZC83NnpKa3pwMU91TzNmdVhLWlBiLzRGY2tQejVzMmpyS3lzVGVkY2NNRUZIYXAybENtOVFuUnZIdDNMZlZ2K3l6MmpMZ3MyWUFCZnlKVVNVbzJZVjEzTUk5dmVaVVJpODgxOHhpWm5NelcxL2hjQ0gremZ3UDY2eUQrMzN0cTNqaWw5UnRMVDM0VGhWNE9tOGtORklUV2U4Q3JsNlgxSE16bzVDL0IxVzMxbDc2cEdZNzFadUpiQjhYMzVTWStCR0JTVmhjTXY0dmFONFZYNDF3NDRtMnNIbk4zcy9iZUdVVkVaMWFCcnI5M2paRkhlaDJ3bzJ3MkF6V0RobmxHWEJhZnBGdFVlNGFHdDd3U3JJWnZ6OXgzTFNiRWtjRkppT2lvSy96djhwL3orKzFmREt2T1NUTEdjMWR2WFhLVEc0MkJsZ3ltNW9WMTZUV3JrN3U1Tk1hdkc0SDN2cWo0UXR1K1pYU3NZbk5DWHZ0WWtlcHJqV0REOEl2NzR3K3RoNTJiSDlXWlFYQjhHeGZ2ZStzWDBhTlRSMXRtT3pyaENDQ0dFRU1jN0NmZEN0SGNxYmxOQ0s4U2FNbUxFQ0I1ODhNRldkWnVkUG4xNldHZ3pkdXhZM243N2JUUk53K3YxWWpBWUdsVWN6cHc1azRrVEoyS3oyUm9PMXlrbVRackVwRW1USXU2TGlZbmgzWGVibmhvRmNQcnBwNGNkMDkyK1BwM3BqRFBPWU1LRUNSaU54alpYbnI3d3dndHR2cDdSYU1Sb2xCOGhRb2ltSFhaV2MrdUcvK1BjdmlkemFzL0JaTnA2WVROYXFYTFhVbFJieGhjbFcxbFY4bU9Md1pUTllPRi9ocHdYZkZ6dXNrZHN2QkRnMU56ODMrNWNiaHQySWVBTHJLNGJNRG1zc25Gb2ZCclhEYXhmYS9XZG9tK2I3TGo2MVBhUGVIenMxYVJhRTRreldobVIxSHdRMlY3VDA4WUV1OElDN0xHWDhNaTJkem5rcUFUQWFqQngxNmhMR1JEblc4dndzTE9hKzdhOGhkM3JqRGhlUXg1ZDQ2RnQ3L0RZbURta1doT0pNWmk1YytUUFdQRGRLMVQ2cStSbTlCc1hyR1JjY2VDSFJtR1owMXYvT05NV3VZSzhLUk42RFE2dXJmaDllVUhZUG9mWHpXTS92c2NqbzYraXh1UGsxWUt2VUlCNWc4OWpjSHdmK3R0Nm9UYUs4bngwWUg5ZEdYbFZ4YXhycG5HTEVFSUlJVVIzcGRqdDltUFQrazBJSVlRNFRseTFJZkxha2VMNGxCSGJpd2R5WmhObnRBS1FWMVhNSDM5NFBkaUJOcElCY2IyNWZkaFArZXVPWmVSVkZYTlc3NU9DVFNyV2wrV3pvMEVsV2tNOXpIR2MzOWZYeWZ5ajR1OTRQci94bEdLYjBjTDlKODhteTViQ04wZDI4ZmoyRDRMTlFtSU5adjQwOGxLR0phUUJ2b0R6RDV0ZUMwNXRiWXNzV3dvUGo3NHl1RjVmWGxVeGYvcGhDVzdkeTZLeGM4bXlwZURWTlc3ODVqbU91TUk3cVN2QXl4TnZ3V2IwclYvNzBwNWNQaXIrdnRtS09SV0ZFWW45dVgzNERCSk5zZWpBTGV2L0hiSHljbUt2d2VSVkhhRE1mOTIvalBrRmcrTDZoQjNqMGp6a1ZSZXp2WEkvMjZ1SzJWRjlvRkZWNXIyakx1UGtKRjlqdFBaME9RNEVpWVcxaDVtLzRjVTJuOThlL3hrMzc2aGNSd2doaEJEZGo1VGRDQ0dFRU9LRU1UaStEMzhjOGJOZ3NGZnBydVhSSDk5ck50Z0RYMk9KVzliL08ySlE5RjM1M2liWG1Bc1lHSmNhRFBlYVl2YzR1WHZ6RzF5V01aRVg4bGNHcjVWZ2l1SHVrWmNGSy9ZcTNiWGM5Y09TZGdWN0FIdnRwU3plOFRHM0Rac0J3TkNFTkc0ZWNqNkw4ajdrOW8wdk1hSFhZUHJGOW13VTdFRjkwNUdmOWhzSHdOWFpaekVuKzZ4bXd6MlRZZ2pyaHZ6Rm9hMU5UcWx1MkNCbFE5bHVNbTBwN0tncVprdmxQalpYRkpKWGRRQ1A3bTMxNTl0VXhaOFFRZ2doUkhjaDRaNFFRZ2doVGdobTFjZ2ZSL3dzMklqQ3FibDU5TWYzZ2xWaUxXbFBCVmhiVmJucitGZis1MkhiNWcwK054anNWWHZxdU91SE55aHFJaHhyclZXbDJ4a1kzNGVMKy9tYVo0enBrVVVmYXhJSEhSVk5OaDhKZUdYdkt2ckdKREcreDBEQVY4M1hVa01SOEFXRFg1VnU1NW1kSzFwOW4rOFdyZWV0d25XNDJ4RG1OZlJhd2Vxd3RRSmI0MmZwcDJJMXlOcXdRZ2doaERnK1NMZ25oQkJDaUJPQ1MvUHd6TTVQK04xSkYrUHd1dmp6bHJmNHNXci9zYjZ0RnYwMWJ4a0xUakl6T0s0UGQvL3dabGdEakk1NGFYY3UyYmJlbUZVamoyMS92OGsxQnh0eWFSNGUyTHFVZ1hHcERFL29SNXpKaWtyVGE3MTZkQzlscmhxMlZSYUZkU051alRxdnEwM0hSL0xmd3JWdERtWXZTQnNyNFo0UVFnZ2hqaHNTN2draGhCRGloTEh1eUU1ZTNQMEZQMWJ0WjJjTDYrUTFKN2RrRzdrbDIxcDlmSDdOSVdhdWVxeGQxNnIxdXJoL3kxdWtXaFBiSEk0MVIwUG5rVzN2NFBDNjIxV1ZtRjl6aVB5YVExRzdIeUdFRUVJSTBUN1NVRU1JSVlSb2dUVFVFRUowTm1tb0lZUVFRb2oyYW5vT2hSQkNDQ0dFRUVJSUlZUVFva3VUYWJsQ0NDRk9hTG9HM2xvZGQ2Mk94Njc1M3RkcXZyYzY4TmJwa0hHczcxSUlJWVFRUWdnaEl1dTBjTTlWNmNWVnJlT3EwSEJWK3Q0QXpJbXE3eTFKeFJ5dllFNDBkTll0Q0NHRU9NRjVuZUN0MC9EVTZYZ2RPaDZIN3Z1NFRzUGowUEhXNldqdVkzMlhRZ2doaEJCQ0NORituUkx1bFc1dzRxblRNWmdWekVrcUNZTk1tQk45TTRBRFFWOXRzWmRxdDQ0eHhrUEtXRXRuM0lZUVFvaHVTdmY2S3VvQ0FaMm5Uc2RkcCtHdDAvQTY4UWQ0c3FTc0VFSUlJWVFRb3Z1TGFyaFhWK3JsMEZvblBVODJFNThaZVdpajFVQnNhbjIxWHZWZUR3VWYxTko3Z29XWVhsTEZKNFFRSnlyZEExNm43bnR6K0Q3Mk9MU1FiVHBlaHkrODA3M1J2ampvaWc0b0tPaUFpcUxvNkxxQ0V1VkxDU0dFRUVJSUlVUTBSUzNjcTlqdXBxN1VTOGI1TWFpbTFyOFVpczh5RXB0bW9HU3RFMmNmamFRaHBtamRraEJDaUdOTWM0VUVkdjQzVDUyTzFtQ2IxNkdqYTlHL3ZxN3JLSXJ2L3lRRkJWM1JVSFFGRkFWZEIwWHhIWU9pb0FRQ1BoMVFkRFFORkVWRGt3SkFJWVFRUWdnaFJCY1dsWEN2WXJzYmowT2o3NW5XZHAxdk1DdjBuV1RsOFBkT0t2TGNKQTJWZ0U4SUlib1NyOE8zTnAzbTlvVnh3WTlkT2w2bmh1YnlQZGI4MVhlYTYxaXVaYWNUek9NVUNLUjR1cTg4ejdkUDl4Mmg2L1hub1BnQ3dFQ3BuaThUVlB6dmhSQkNDQ0dFRUtKcjZuQzRWMWZxcGE3VTIrNWdMMVN2MFJhS3YzUmc3YWxpbFNtNlFnZ1JWWm9idks3NjRFMXo2NzdLT3BmbTIrNEd6YVg3UDY1L0hQVXBzSjJ1d1ZSYUNlZUVFRUlJSVlRUTNWaUh3NzFEYTUxa25COFRqWHNCSUhXQ2hhSVZkV1RPaUkzYW1FSUljYnpTUGZVVmNacmJGN1FGUC9hQTE2MmhlZlRnTWJvSE5FOWdueDQ4Ly9nTDZLSlBNZWlvWmhYVkNLcEpRVFdCYWxSUXpRcXEwVmRGcnBwVVZCTW9nY2RHQmNVRWJEdldkeStFRUVJSUlZUVFrWFVvM0N2ZDRHdWVvWm9VS25hNEtkL2E5QnlzM3FkWXNQVUxyOGJ6MXVrVWZlYWc5NmxtWWxKOCt3eG1oUjRqelpSdWRFb1hYU0ZFbDZON2ZNMGNOSzhPR21oZTBMMitkZG9DSCt1YTc1alFqeld2N252czlVMEYxYjA2bWhmUTZvL3pWZE5wdm5FOG5kQTA0amltR0VBMWdtSlNNUGlET2NVSUJwT0tZdkw5MzJFd0tTaEczejZEV1VFeGhvUjNzdHFERUVJSUlZUVFvcHRxZDdqbnF2TGlxZE9EWFhGamV4dFExTWJIVmUzeW9IdkJraHkrMDFPbmMyaTFFODNkZUtYeStDd2pOVVVlWEZVYTVvVHc4NnIzZUtqZTUybnZiUXNodWp2ZDEvRVUzZitocnZ2ZkUzd2ZPQ2IwY2FOamtIQXRtbFJ6b0ZvdVVERkhzSXJPVnpIbmU2dXZtQXM1M255czcxNElJWVFRUWdnaHVxNE9oSHM2Qm5QOVFrYm1KQlZ6VW5nUVYxUG9Dd0JUVDdOZ2pQVWZxMFBOUGk5bFcxelFUQWRDMWFUZ3JtNGM3cm50R3M0am5kQlNVUWpSamJTbXZlbUozUUpWTWZxcjRRd0tpZ3FLUVVFeDZDZ0dCZFdnZ09xdmxQUHZVNDFLL2ZFRzM4ZUt3YmZmdDA5QlVmV1FmUXFxd1hjZElZUVFRZ2doaEJDZHAvM2hYb1hXS013TDVYWG9IUG5CUlZ5R2dkalUrdW00cmlxTjBvMU9FcktOeFBReGNPaHJaOFR6TFVrcXpnb05XNy8yM3FFUVFod2Rpa3A5MHdiRjMyWFYvNmJnQzhyOGpWZnhkV1ZWd283ejdRdmZGamhPOVFkbHZwQ05rT0RNSDdZWi9VR2N3VmZ0RnZnNEdNNzV6dzBjMzdsaG0zU3VFRUlJSVlRUVFvaWpyZjNoWHFWR3dxQ21GekVxMytZR0hYcU1ESjlQWll4UjZIOXVETVpZQldkWjB4VjQ1a1NWcXQyTjEvQ0x6ellSMjBkS1FZUVFrZm5DTVFWZk9PYmZwZ0lvOVdGYU1IenpIMGRJME9ZUDJZTEhRZjA0MHNSYkNDR0VFRUlJSVVRWDA2Rnd6NXdZdVhMUFc2ZFRYZWdoY1pBUmd5Vzhra00xdDI3OUpIT1NpcXVpY2ZobnNpbVliRklkSW9Sb1NXdC9Uc2pQRXlHRUVFSUlJWVFReDYrbTU5VjJRR1crcitLdXVjbytJWVFRUWdnaGhCQWkyalJOMW1odnJTTkhqclRydkpxYW1sWWRwMmthZFhWMXVGeXVkbDFIQ05FNjdRNzN6SWtxcnNySVB6VHRSVjVpZWhzd1d0dGZFZFBTbW41Q0NDR0VFRUlJSVVSQVlXRWg5OTEzSDA4OTlWU0h4OUkwalljZmZwaWxTNWZpOVhxYlBmYisrKzluM3J4NU9CeU9EbCszSlc2M205TFNVbmJ0MnRYa01SNlBoNXR2dnBsbm4zMjIyYUR6Z3c4KzRGZS8raFdmZi81NW0rL2o0WWNmNWplLytRMEhEaHhvOXJpQ2dnSm16NTdOWTQ4OTF1cXgvL3puUC9QcXE2ODJ1Zit1dSs3aWtVY2V3VzYzdDNwTUlicTdkay9MRFlSN29jMHl3QmZLZWVwMGtrL3EyTHA0elUzN0ZVSUlJWTRtbzJMQW96Zi94RjRJSWRyTEtJdTZDaEVWc2JHeGJObXlCYWZUeWRTcFV4azFhbFM3eDlxMmJSdHIxcXhoLy83OXpKdzVNN2k5cUtpSTNyMTdZemJYcnpWMTZOQWg5dS9majY3ckxZN3JkcnR4T0J6Qk42ZlRpZDF1cDdhMmxycTZ1dURITlRVMVZGZFhoNzFWVmxhR0JWclBQLzg4dlh2M2JuU05MNy84a24zNzlwR2VubzZxTnYyYWVzaVFJZWk2emovKzhROEdEUnBFUmtaR3E3NDIrZm41Yk42OG1YNzkrcEdhbXRxcWM5cml4eDkveEdTS1BBdncwS0ZEYk5xMGllenNiR3cyVzlTdkxjVHhxdjNoWHBKS2JYSGpGenAxUjN6YnJDa2RDK2FjRlJweDZmSkVSd2doeExIWHd4UkxpYXY2V04rR0VLS2I2bUdLUGRhM0lFU2IzWHZ2dlpTVmxVVmxyQUVEQmpCLy92d09qOU9yVnk5bXpweko2NisvemovLytVOFdMVnJVYkxqVm5EVnIxZ0F3YWRLa3NPMFBQUEFBaHc4Zlp2SGl4UkdEdGViY2NjY2RiTnUycmRYSHE2cEtRa0lDOGZIeEpDVWwwYjkvZitMaTRvaVBqeWNoSWFISnorMjk5OTVEVVJTdXZQTEtac2NmTW1RSWwxNTZLVXVYTG1YbnpwMnREdmZlZnZ0dEFLNjQ0b3AyZjMzYjY5TlBQd1hnZ2dzdU9LclhGYUtyYTMrNGw2QlFVOUQ0TnhPdUNnMkRSY0VZMDdGRjZqV1hqaWxCRnJvWFFnaHg3SjJTUElnUERuMTNyRzlEQ05GTm5aSTg2RmpmZ2hCdHRtL2ZQa3BMUzZNeVZreE1URlRHQWJqa2trdjQ5Tk5QR1Q1OE9BNkhnOWpZdG9mbm1xYXhaczBhRkVYaDdMUFBEbTR2S3l1anVMaVkxTlRVTmdkN0FPZWVleTU5K3ZRaE5qYVdtSmlZc1BlYXB2SEdHMjlRWEZ6TTlPblRtVE5uVHJzcTA5YXRXOGVlUFh1WVBIbHlNS3g3K3VtbnljM05qWGk4cnV0NHZWNmVlKzQ1bm52dXVVYjdodzhmemozMzNCTjhYRkJRd09yVnE4bk96dWFNTTg0SWJuZTVYQkduTHp1ZFRnQzhYaTkxZFhVUjc4RmlzYlFxSkhTNzNheFlzUUpGVVRDWlRLeGV2YnJaNDYxV0srUEdqV3R4WENHNmd3NkVld1lNTVI2cTkzcUl6Nm9meHVzQVF3ZUR2YW85SGt4eEN1WjRxZHdUUWdoeDdPVWtaa2k0SjRUb05EbUpyYXVXRWFJcnVmUE9PL0Y0UEZFWnkycTF0bmpNTDMvNVM2cXJXMWRGNy9WNldibHlKU3RYcm16eDJQUE9PNC9ycnJzdWJOdkdqUnM1Y3VRSTQ4YU5JeVVsSld3N3dLbW5udHFxKzJobzh1VEpUSjQ4dWRIMnpaczM4OVJUVDFGYVdzcW9VYU9ZTVdOR3hHQ3ZzTENRb3FJaVRqdnR0Q2F2c1dUSkVrd21FMWRkZFZWd1c5KytmUmsrZkhpanNWUlZKVDA5dmRsN3pzek1ESHY4Mm11dm9lczZjK2ZPUlZIcVgvYy84Y1FUd1dySFNOYXZYOC9zMmJNajdydi8vdnRiTllWNjVjcVZWRlJVQVBEa2swKzJlSHhhV3BxRWUrS0UwYUdGOFZMR1dpajRvSmJZTkFNR3MrOGZkcC9UTGEwKzM5SkRKWHRtK0c5U3ZFNmQ4bTB1TWkrVTZRbENDQ0c2aG1IeGFZeEp6T0s3eXIzSCtsYUVFTjNNNk1STWhzV25IZXZiRUtMTnNyS3lqdXIxMHRQVHc5YWJLeXNyNC9EaHc2U21wcEtZbU5qaStZV0ZoVGdjRGpJeU1zTEN4T1RrNUViSHJsaXhBb0NwVTZlR2JmL3FxNjhBWC9YYTAwOC9IWFl2QVAvODV6OHhHTUlMVklZT0hjbzU1NXdUOFo3c2RqdXZ2dm9xSDM3NElYRnhjZnptTjc5cDh0aVBQdnFJRjE1NEFaZkx4VzIzM2NaWlo1M1Y2SmpjM0Z6eTgvT1pOV3NXS1NrcGVEd2Uzbm5uSGFaTW1SSzJibUJaV1JtMzNISUxOVFUxeko4L3Y5VnJFMjdkdXBVMWE5WXdac3dZeG93WkEvaWFjbWlheHVEQmc4UFdJUXlvcWFsaHc0WU45T3paazVFalIwWWN0N1MwTk96K0FwV1RnVzFqeG96aGpqdnVZTW1TSlZnc0ZxNjU1cHF3WUxFaHI5Zkw4ODgvSC9GK2hPaXVPdGIxQXVnOXdVTEpXaWQ5SjdYODI1YldPTFRXU2VxRTFnZUVRZ2doUkdkVFVaaVhQWlU3dGkzaHNLeTlKNFNJa3A3bU9HNGVNQTBWV1lwR2lKYUVUZzBGV0x0MkxRODk5QkNubm5vcTExOS9mYlBuNnJyTzFWZGZqY1BoNE1FSEh5UStQcjdKWTB0TFMvbjIyMjhCU0VwS0NtNnZxS2pnaHg5K0FHRFRwazFzMnJTcDBibUI5ZUJDT1J5T2lJSGQ1NTkvem9zdnZraDFkVFVYWEhBQnMyZlBKaUVob2RGeGh3NGRZdkhpeFd6YXRJbVltQmh1dXVtbVJ1c0FCcTd6OHNzdms1aVl5S3hac3dCZlNQbnl5eSt6ZGV0VzdyNzc3dUN4enp6ekREVTFOVXlaTWlVczJLdW9xR0Q1OHVYOC9PYy9ielJOTmhDWXFhb2FySFFzS1NuaC8vN3YvOUIxblNlZmZESjQzVkI3OXV4aHc0WU5EQm8waU50dXU2M1Jmb0RpNG1MT1AvOTh3QmZzTFYrK25ENTkrakIyN0ZnQSt2ZnZ6d2NmZk1EaHc0ZTU5TkpMVzF4dnoyNjM4L3p6ejJNMGRqanVFT0s0MGVIdjlwaGVCcHg5TkE1LzU2VFhtSTZGY3FYZk9iR2xHYkQybE9tNFFnZ2h1cFpZZzVsYkI1N1AzZHZmd3F0cngvcDJoQkRIT2JOcTVMY0RweE9qU21XSkVPMHhjdVJJRkVXSkdMSTFWRmhZU0ZWVkZkbloyYzBHZStCckZxRnBqZitmLytTVFQvQjZ2Y3ljT1pQTEw3ODhiTitDQlF2WXQyOGZMNzc0WXFNcHhxRUJrOTF1WjhXS0ZYejIyV2ZzMjdlUDdPeHNmdjNyWDVPY25NeU9IVHV3MiszWTdYWnFhbXFvcWFtaHNyS1N0V3ZYNG5BNEdEZHVIRGZkZEZQWU5PRlFMNy84TXFXbHBkeDY2NjNZYkRZY0RnZExsaXhCVlZXdXVlYWE0SEVyVnF6Z20yKytJU01qZ3h0dnZERnNqSC8vKzkvazV1YWlLRXFqei9ITk45OWt6NTQ5WEhMSkpXUmtaS0JwR3YvKzk3OXh1VnhjZmZYVkxVN3ZiVTVhV2xyd1h2THk4bGkrZkRuWjJkbkJiYVdscGR4ODg4MGtKQ1R3czUvOURQQjFNODdMeTJQcTFLbU4vazdkYmpkQWt4MTNoZWlPb2hKbEp3MHhVWkhucHZoTEI2a1RMTUVwdXEzbGRlb2NXdXNMOWhJSHl6OUFJWVFRWFZOMmJBci9Ibk1EYi9zTXpkNEFBQ0FBU1VSQlZCVi93d2NIdjBPamNXTXBJWVJvam9yQ0JhbWp1YXpmcVJpVm85dGxVb2p1SkM0dWpvRURCN0pyMXk3S3lzcm8wYU5IazhkdTNyd1pvTVhwcDJWbFpYenl5U2VOdHJ2ZGJwWXZYdzdBK2VlZjM2Z0JTR0NLcU5WcWJiWTVpTXZsNHFXWFhncUdoM3YyN09HUlJ4NXA5cDVTVTFPNTdiYmJtbDNueitGdzhORkhId0h3My8vK2x6ZmVlQU83M1U1bFpTVXpac3dJcnB1M1o4OGVubnZ1T1d3MkczZmNjVWVqSVBMcXE2L20yMisvNWZYWFgyZk1tREVNR1RJa3VDOVF6YmhzMlRMZWYvLzlZUE9NN094c0xybmtrbVkvaDdhSUZOWis5ZFZYT0J3T2Jyenh4dUJhaEcrKytTWWJOMjZrYjkrK1RKZ3dJZXo0d0ZxUUV1NkpFMG5VNmxTVGhwcXc5bFFwV2xGSGo1SG1zQ1liemFuYTQ2RjhtNHZVQ1JhcDJCTkNDTkhsR1JXVnkvdE40UFNlUTloVVdjak9tZ1Bzc3BkUTdyYTNmTElRNG9TVWJMSXh5TmFiUVhGOUdaMllRYnExNlJCQ0NORjZVNlpNWWRldVhheFlzYUxKWmczZ213SUxoSFYzaldUSmtpVzQzVzVNSmxPdytndDgxVzZIRHg5bTlPalI5T25UcDkzM201eWN6RVVYWFVSMWRUVTllL1lrSVNHQmhJUUVFaE1UU1VoSW9McTZtbmZmZlpjTkd6Wmd0VnFaTldzV2wxeHlDWXFpc0dmUEhyS3pzeU9PYTdWYUdUVnFGRWVPSENFdUxnNnYxMHR4Y1RGSlNVbGNlZVdWZ0c4SzdVTVBQWVRINCtHUGYvd2phV25oYTMxNlBCNnNWaXMvL2VsUFdiSmtDWXNXTGVLcHA1NEtybHQzd1FVWHNIbnpaaElURXpFWURMejk5dHNvaXNMOCtmT0Q2d3plY01NTlZGWldobzBiQ0RLLy9mYmJSdFdBQUhQbnpnMmJaaHZvZ0h2dzRFRWVmZlJSYnJubEZtYk9uTW1BQVFQSXlja0JmSjJhTjI3Y1NHWm1ac1RRTXhEdXliUmNjU0tKNm5lN3RaZUJ6Qm14bEc1MFVyM1BnOEdzWUVsU01TZXFtSk44djVsMFZXaTRLaldjRlJxYVc4ZGtVNlI1aGhCQ2lPTk91cldIN3dWNjZ1aGpmU3RIemM0amxkeTBOSmU4MG9yZ05sM1hVUlFWb2x6RnFQdi9WRUxXSWt1d21Mai92QW5NSEJINXhjMkpyTTZqc0d5UGxWcFB5T3dKaGVqK3RlaitNUUdEQXVka091a2Q0NDNpQlh4VXR4dERWUldHNm1yVXVycW9qOThpWFllbUZtcFhGTHcyRzk3RVJEeHhjYUJLNVowNHNUMzExRk1jT0hDZ1EyTU1IVHFVYTYrOXRsM25UcDQ4bVpkZmZwbGx5NVp4NmFXWFJneHpkdXpZUVg1K1BsbFpXUXdkT3JUSnNmTHo4L240NDQvcDJiTW53NGNQRHpiUGdQb3V1WmRlZW1tNzdqTlVwTSsxckt5TU45NTRnNDgvL2hoVlZaa3hZd2FYWFhaWmNNMi9oeDU2aUcrLy9aWmYvL3JYbkh2dXVSSEh2ZSsrKzRJZlAvend3K3pjdVpQcnI3OGVtODNHamgwN3VPZWVlN0RiN1Znc0ZsNTQ0UVdlZWVZWlhDNFhMcGNMaDhNUnJNUUxLQzR1NXJYWFhtUHUzTGtBbkhQT09jRzFBNTkvL25sMFhlZnl5eThQQ3h3SERScEVUVTFObTc0ZW9RMU45dTdkeTk2OXZ1Wmw1ZVhsN05temg5TFNVdTY2NjY1Z3NBZncxbHR2QVhEbGxWZWlLQXAxZFhWaEZaT0JZRllhYW9nVFNhZEUyU2xqTGJpcXZiaXJkSndWR2xXNzNiZ3FmSW05MlIvMnhhVWJNTVdybUJQa1NaRVFRZ2pSbGVrNi9Hdjlqeno4eFVhY25wQW4venIrRUNUYXdWNGcxS3NQV003STZzTmZMNXBFaWkwNkRieTZteGlqenJSTUI4djJXSEZwdnErYnJoUGROZzFLZmU3bDFlSHpRZ3RUTXh6MGlvbnVHcFNheVlUV3N5ZnVuajFSUEI2TTFkV29WVlVZYW11YlBpbHdZNHIvSmpzaU5OaHJHUFRwT29hYUdndzFOWmdWQlc5Y25DL29zOWtrNkJNbnBOMjdkd2ZEbVBacU9EVzBMV0pqWTVrMmJScnZ2ZmNlNzcvL2ZsakgxWUEzMzN3VGdPblRwemM3MXJQUFBvdXU2OHlaTTZmUjFOQUZDeGJ3M252dnRicXJiR3VWbFpYeDFsdHY4ZkhISCtQMWVwazhlVEtYWDM0NXFhbXBZY2RkZlBIRmJOMjZsY1dMRjFOUVVNRDExMS9mcU9GRndQcjE2MW16Wmczang0OFBOdDdvMzc5L2NML1piS2FvcUFpdjEwdFdWaGF4c2JGNFBCNTI3TmpCZ0FFREdETm1ERWFqa1RmZmZKTjMzbm1ITTg0NGc0RURCd2JQMzdwMUt4OSsrQ0ZEaGd6aDV6Ly9lZGkxRnk1YzJLR3Z4NGNmZmtoeWNqSU9oNFBodzRlVGs1UERQLzd4RCs2ODgwN3V1ZWNla3BPVE9YandJTG01dVF3ZE9wUng0OGF4Y09GQ2twT1R1ZU9PTzRMakJDcjNKTndUSjVKT3ExTTF4eHN3eDRPdFgyZGRRUWdoaEJDZHJhQzhtdCs4dDRxTnhZZkR0Z2R5dldpR1J6cUFyZ2ZYTGdLSU14dTVlK29wek00WkZNVXJkVS94WnAxcFdVNCszbVBCby92aTBlYUswTm9qZEN5UEJwOFVXSmllN1NUSjBqbE5ablNqRVhkeU1pUW5vMmhhc0tMUFlMZUhoM2lCRzJ1NExScEJYMkNjd0ZnaDF6SlVWMk9vcnNhc0tIamk0dEFDRlgzUi9LSUwwWVg5OXJlL3hlbDBkbWlNMk5pT3plTDYrYzkvemhkZmZNRnJyNzNHYWFlZEZoYU1yVjI3bG0rKytZYjA5SFNtVHAzYTdEZ0dnNEVSSTBadzl0bG5Od3IzckZacm95Q3JJL0x6ODRPTk5jQlhGVGRyMWl4NjkrNGRkcHpYNjZXdXJvN2V2WHR6eXkyM3NHalJJajc0NEFPS2k0dFp1SEJoby9YOWFtcHFlUHJwcDdIWmJNeWJOeSs0UFNZbWhzY2VlNHpFeEVSc05odTMzSElMUlVWRlBQWFVVNEJ2VGNJNzc3eVRrMDgrbWF1dnZocUFxcW9xdnY3NmE2cXFxc0xHZi9MSko3RllMUHoydDc4TlRzZU5odkx5Y2xhdVhNbjA2ZE9EWDVmcDA2ZFRXMXZMSzYrOHd0NjllMGxPVHViVlYxOUYwelN1dSs0NlRDWVRmZnIwSVRjM2wyM2J0bkhTU1NjQnZyVU5RYWJsaWhPTGZMY0xJWVFRb2hHdnB2UE11aTA4K2RVUFlkVjZnYWdrdXFHZWdxTHJ2andrSkJTWmtKSEszeTQra3o1eHNueEhheVZiTk03SmRQSkpnUlZORHltc2pPWmZtRkpmRmVqVkZWYnN0WEIrdHBNRWMrZDJrZFpWRlU5U0VwNmtKQlIvc0taV1ZXRzAyeUZDWjh0Z0dOY3dsR3Z6aFNPY0g2R2l6MWhkRGRYVm1GVVZqMy9xcmxlQ1B0SE5aV1ZsSGV0YklENCtuamx6NXJCNDhXS2VmUEpKN3J2dlBrd21FK1hsNVR6NzdMT0FieTI0bG9LZWl5NjZpTXpNekxCZk1BVTgrdWlqd1dxd1NFcExTd0Y0N0xISElnWmU1NTU3THVQSGoyZno1czA4OGNRVGxKV1ZCZmRsWldWUldGakl3dzgvSEp3aUczZ0xYZmN2MU1hTkcvbkRILzdBWFhmZEZUYXQ5ZTkvL3p0SGpoemh0dHR1SXlFaGdYMzc5bEZjWEl6RlltSDA2UHBsUk9ycTZvS05LWm95Wjg0Y3JycnFxbUFuV2szVFdMUm9FU1VsSlZ4eHhSV1VsWld4ZWZObWlvcUsyTGR2SHpmY2NBT2xwYVhCTmZOYXcyS3hjUDMxMXdQdyt1dXY0M2E3bVRwMWFqRGNBNWcxYXhaang0NGxPenViL1B4OHZ2enlTODQ4ODB5R0RSc0d3T3paczFtMWFoVXZ2dmdpano3NktDRFRjc1dKU2NJOUlZUVFRb1RaWGxyQnplOSsyV0J0UFZEUUk3N282VEJkQ3d0QVlrMEc3cHd5bmpsam0xNGJTVFF0SlVianJIUW5YK3l6K01MWWFBZDhvYUVoNE5JVVB0NXJZVnBtNTFYd05ib0ZSY0dUa0FBSkNiZ0NVMlg5VlhSS3c2Q3ZZU2dYMk5hUnlyN0FtSXBTSHl3R3Rta2F4dXBxWDlpbnFuaGlZOUVTRXZER3g2UEwxRjBoT3NXMGFkTll0MjRkNjlldlo5R2lSY3liTjQ5Nzc3Mlhzckl5emozMzNMRDEycG95Y2VMRUp2Zjk4TU1QVFFadFFMQjZjY3VXTFJIM2p4czNEdkIxbHEydXJnN2JWMXhjVEd4c2JQRE5hRFJTV2xwSy8vNzlHVGx5SkJhTGhaaVltR0FuWHF2VnlydnZ2a3QrZmo0TEZ5N2t3UWNmSkNVbGhhVkxsN0ptelJwVVZlV1ZWMTVoMGFKRjZQNmZjYk5telFvTDl5b3JLMGxKU1duMjY5RXcvRnUxYWhYcjE2OEg0TFhYWG10MGZIeDhQT3ZYcitmamp6OXVkdHlHMTdqKyt1dlp1M2N2SzFhc0lDY25KOWpaTjFSMmRqWmVyNWRubjMwV2k4WENOZGRjRTl5WGxwYkdPZWVjd3llZmZNS2FOV3VZT0hHaWhIdmloQ1RobmhCQ0NDRUFjSHE4UFBibDl6ei83VGE4V24zb0VReUlvcnVDbTMvczhNQndYTDhVbnI1a0Vta0p6VmNVaU9iMWkvTnllajhYWCszM3Y3QlJvbHpBMXlBVGMzcDlGWHpuWmgyOWdDOUlVZkRHeCtQMVY1Y1k3SFpmUlY5TkRVckRTcHRJUVY5SDF1c0xyZUNMZEw2bVlheXBBZjhDODE1LzBPZUpqMGVYNldKQ1JJMmlLTngyMjIwc1hMaVExYXRYczNYclZpb3FLc2pKeWVIR0cyL3M4UGl2dlBKS3MvdHZ1ZVVXQ2dzTGVmSEZGeHRObFEwVkZ4ZkhuWGZlR1p4T21wU1UxS2pTTHpCRmR0U29VVTNlKzlpeFkvblRuLzVFcjE2OTZOSEQxMzA3VUZtb2FScDJ1NTBoUTRhUWxwWkdXbG9hRXlaTUNKNWJYbDZPeStWcU5BVzRKZjM2OWNOc050T3ZYei82OSs5UGVubzYvZnIxbzErL2ZxU2xwV0d4V0lMSDNuREREVXlaTXFYWjhlYk5teGNNUlRWTlE5TTBycmppaW9qSEJxb0c4L0x5R0RseUpHdlhyc1h0ZHVOMnUzRTZuZFQ1bXkrOSt1cXJuSHJxcWNGcHVTYVRxVTJmb3hESE0zbFdJWVFRUWdnMjdpL2xsdmRXVVZoUjMrVk85d2NYblRPcDBCYzFCVWEzR2czOGZ2STRyaHMzVEdZeFJrbFdnZ2UzcHJEdWdPL0ZUV2Vzd1FjRVUwT1g1Z3Y0cG1ZNjZXRTl5Z0ZmQ0svTmh0ZG13dzJvRGtld0FVYVRuWGNqcmRmWEhxMVk3ODlRVzR1aHRoYlR3WU5vRmtzd2xOUTYwRkJBQ09GanM5bjQrYzkvemhOUFBFRkZSUVdxcW5MOTlkZDN1WFhYQWhWMExwZUx2LzN0YjB5ZVBMbkZ5c0xseTVlelpjc1c1czJiUjJ4c0xQSHg4Zno1ejMvR1lyRUV3OEd6eno2YndZTUhrNUdSRVF6OEl0bXhZd2NRM21TaktacW1CUnQzREJ3NGtDVkxsalRaeUNPVXlXUnFOdVJzYU1DQUFjeWRPNWZodzRkSDNPLzFldG02ZFN2Z3E0NXNXQ0ZwdFZxeDJXd1VGaGJ5eFJkZkJQL09wWEpQbkVpNjFrODZJWVFRUWh4Vk5TNFBmLzdzVzE3OWZtZjREbi9IakdnM3pQRE41dFFKSFhsTVdpLytldEdaWkNYSFIvRnFBbUJ3a2hzVm5UVUhmQzl3QXBtVG9oSzlKc2NoMDM1ZG1zSW5CYjRwdXNjeTRBdlFyRlkwcXhWM3IxNitoaHgyTzZxL0lVZWpxcjVJMnB1R3RpTG9VNTFPVktjVDArSEQ2Q1lUSHBzTkxURVJiMHlNck5NblRuaGZmUEVGTDcvOE1xTkdqV0wrL1BrdExnbGh0OXRac21RSjc3Ly9QdUJyanVIMWV2bmQ3MzdIN05tenVlQ0NDN3BVMEdPMzIzbnd3UWZac21VTE8zYnNZTkdpUldHVmI2SGNiamZMbGkxajc5Njl3YW00MmRuWndiWHdBbEpTVWlKT3RiWGI3Unc0Y0lCQmczeU5xZGF0V3djUVhMT3VPZmZmZno4SkNRbjg4cGUvSkM0dXJzbS9oK3JxNm1hbkxiZkd6Mzcyc3liM21Vd21ycjMyV3ZidDIwZi8vdjFKVGs0bVBqNmVoSVFFNHVQak1abE03TjI3bHp2dnZCTlZWWU9WZTAxOVRZWG9qaVRjRTBJSUlVNVFuKzBxWXVGSGF5aXhoMVEwQmFjb1JuOFNydUlQZ0FMQm5zMWs1SGVUeDNMTldLblc2MHdEazN3aFZxT0FMMlRkdkE0TENmamMvb0R2bkF3bnZXS09mY0FYb0tzcW52aDQ4TDhnVnAxT1gwVmZkVFdHMWxUMWRXVHFidWg0Z2M2N0lkLzBpdHVOcWFJQ0tpclFWUlZ2WEp4ditxN05CckpPbnpnQnZmUE9PeHcrZkppVksxZHkrZVdYMDdkdjM0akgxZFRVOE1FSEgvRGVlKzlodDlzeG1Vek1tVE9IS1ZPbThOeHp6N0Y2OVdwZWVPRUZsaTVkeW9VWFhzaTBhZFBDR2xBY0N4VVZGZHg3NzczczNyMmJBUU1HY1BmZGR6Y2JRcGxNSmg1KytHR2VmUEpKMXE1ZHk0SUZDL2oxcjM4ZHNmdXZwbW5zMjdlUEhUdDJrSmVYeDQ0ZE95Z3NMR1Rnd0lFOC92ampIRHAwaUMrLy9CS3IxY3FZTVdOYXZOY2pSNDZ3WWNNR3JyMzIya2JYeU12TFkvdjI3ZVRsNVZGVVZCUnNqTkZaSmsyYTFPeityS3dzbm52dU9XSmpZM252dmZjQVgwV2ZFQ2NLQ2ZlRUVFS0lFMHhablpNL0xGL0xoOXNMd25kMHdweE4zZitIcnhOdS9mWXBBL3Z4NkFXbmtSclgrbWs3b3YwYUJYelVkN3lObXBEQjNDRVZmRjBwNEF1bFdTeG9GZ3YwN09tcjZxdXQ5UVY5emEzVkY2MnB1ODBFaFlxbVlheXFncW9xeklxQ055WUdMUzRPcjgwbTAzZEZsL0RkZDkveC9QUFBkOHJZTjk1NEl6azVPVXlkT2pWWXVaZWFtdHJvdUx5OFBKWXZYODdxMWF1RDY3Wk5uRGlScTYrK21yUzBOQUFXTGx6SU45OTh3MHN2dmNTK2ZmdjR6My8rdzJ1dnZjYVlNV000NjZ5ekdEOStmSXNkWTZOdHo1NDlQUGpnZzVTVWxKQ1RrOFB2Zi85N1ltTmI3Z2dmRXhQRDczLy9lOTU0NHcxZWZmVlYvdmEzdjdGNzkyNnV2LzU2REFZRE5UVTFQUHJvbyt6YXRRdTczUjUyM3VqUm96bmpqRE53T3AwOCtlU1R1TjF1THI3NDRsWmR0NnFxQ3BQSlJFSkNBbSs4OFFaYnQyNWw1ODZkWWRjd21Vd01IejZjQVFNR3NIdjM3dlo5WWFJazhEa0Z1aGNuSlNVZHk5c1I0cWlTY0U4SUlZUTRnYnk1T1o5N1AvMldTb2NyWkt0L29td1VnejFmcU9kZlZ5OWsyRDV4c2R4MzdpbE1INW9SdFd1SjFva1U4SFVtcis0TCtLWm11a2lKOFhieTFUcEdWMVU4Y1hFUUZ3ZUE2bktGVi9XMU50UnJTd2pZc0tJdjBubTZYcjlPbi84K3ZUYWJMK3lMaTVPbUhPS1lxSzJ0WmYvKy9aMHlkcUF4d293Wk01Z3hZMGJZdmwyN2R2SDExMS96OWRkZmMrREFBY0RYU09QVVUwL2wwa3N2WmNpUUlZM0dPK1dVVXhnL2ZqeTV1YmtzWGJxVWdvSUNObXpZd0lZTkcxQlZsUkVqUnZEVG4vNlVVMDg5dFZNK24xQzV1Ym44L2U5L3grVnljYzQ1NTNEVFRUZEZiUGh3OE9CQm9ISFZtYUlvWEg3NTVmVHIxNCtubm5xS0R6LzhrSUtDQWhZc1dFQlNVaExGeGNWNHZWN0dqQmxEVGs0T0kwZU9aT0RBZ2FpcVNsbFpHZmZlZXkvYnRtMGpPenVieXkrL1BHenNPUC9QdmlOSGpnUzNWVlJVVUZGUlFYcDZPb3FpOFAzMzM3TjE2MVpzTmhzLytjbFBHRFZxRk1PR0RXUGd3SUhCTmU0QzRkN2l4WXRadkhoeGkxK1Rqb1NyVHFjVGo4ZlRhSXo5Ky9lVG01c0wrTHJzQ25HaWtHY0VRZ2doeEFuZ1lFMHR2M2wzRldzS0Q0WHY2S1NtR1lwL3piN2dZd1d1SGpPVTMwOGVSNXhabm40Y0t3MER2czdtMVJVK0svUk4wZTNxQVY4b3pXeEc2OUVEZXZTQXdGcDlOVFVZN1hhVTV0YVZDdTNBQzYydmhHMFk2alUxZlZmVE1GWlhRM1YxOEQ2RFlWOXNyRXpoRlVmRnVISGplTzY1NXpwbDdNVEV4SWpidlY0di8vem5QL254eHg4Qlh5ZzBhZElrTHJyb29tQ2xYbE5VVldYeTVNbE1uanlaNzcvL251WExsL1B0dDkvaThYZ29MQ3hrd0lBQlVmODhHaW91THVhcHA1NUMwelN1dWVZYVpzNmNHZHkzZE9sU2xpOWZUbUppSWdhRGdaMDdmV3ZnUmdvckFjNDQ0d3hTVWxKNDRJRUh5TS9QcDd5OG5LU2tKTzY5OTE1NjkrNGRGaGc2SEE2V0xWdkdXMis5UlhWMU5WbFpXZHh6enoyTjFoL3MyN2N2Y1hGeGZQWFZWOWp0ZGl3V0MvbjUrV2lheG9nUkl3Q1lPM2N1Qm9PQkFRTUd0TmhVWStqUW9mVHAwNmZaWTlhdVhkdnMvcFlFZ2syejJVeGNYQnd4TVRGNFBCNUtTa3JRZFoyY25Kd1c3MEdJN2tTZVhRc2hoQkRkbUtici9IdjlkdjZTdTVGYWQyaTRFdjFxdmNDNERSZnNHOUlyaWNjdVBJMHhhYjJpZkMzUkhrY3I0QXZrVWg2TjR6TGdDMUxWWUZkYk42QzYzYWgyTzZxL29pNWkyTmZSZjFlUnB1OUdtRGF2dWx5b0xoZVVsNE5NNFJWSGlkVnFQZXBybVJrTUJoWXVYTWd6enp6RHhJa1RPZjMwMDl2VkxHSDA2TkdNSGoyYXFxb3F2dnp5UzdLenN5TTJvWWkydExRMDVzK2ZqODFtWS96NDhXSDdVbEpTT0hqd1lMQmlMejQrbmdzdnZKQ0pFeWMyT2Q3UW9VTjU3TEhIS0MwdERWYW45ZXZYcjlGeHBhV2x2UDc2NnppZFRzNC8vM3l1dSs2NmlGODNxOVhLcmJmZXlyLys5UzgyYnR3SStLYmI1dVRrTUh2MjdPQTFXMnZxMUttY2UrNjV6UjV6N2JYWEJxZFV0MGRtWmlZMm00MjZ1anJLeXNxQzI1T1RrL25KVDM3Q25EbHoyajIyRU1janhXNjNSMnNwWlNHRUVFSjBJVnNQbFhIYkI2dlpWbExlWUUvRGZyVWRFMWhYcjJFVGpoaVRrZCtla2NNTnA1eUVRWldPR1YxTmZvWHhxQVY4QUVZVkp2ZDNraHA3SEFaOHpWRGNiZ3gxZGFnMU5haTF0YWl0NlJqWmtRWWRyUlNjd2hzZmp6YzJGajNDOUQ4aFJHUWVqd2ROMHpDWlRKM3dTN0NtcjZucmVzU3B1aDJ4ZnYxNmV2YnMyYTJucUdxYWh0dnR4bWcwWWpBWWp2WHRDSEZNU0xnbmhCQkNkRE4xYmcrUHIvcWVaOWR0Qzl1dTYzclVYNlFFMXRack9PNms3TDQ4TW4waTZZbHhVYjJlaUs2akVmQUZnbDhBZ3dKVE1ycGZ3QmRLOFhoOHpUbnNkdDliYThJKzZIaERteGJPMTAwbXZMR3hhRGFiaEgxQ0NDRkVOeVBobmhCQ0NOR05mTG5uQUFzLytwcjlWZmF3N2JvL1lZbG10QmVwL3E5bnJKVzdwLzZFbVNPNmI0VkFkeE14NEZQd0o3ZFJvQUFhWVFIZldmMmRwTm02YjhBWFN2RjZmV3YyK2FmeXFpNVh5eWMxR3FTVkZYN05UT0Z0U01JK0lZUVFvdnVRY0U4SUlZVG9CZzVVMTNMdnA5L3k0ZmFDc08zUnJ0WUxGR0UxSE5lb3Fzd2RPNFRiSjQwaDNpSWh3ZkhtYUFkOHFnSm5uMEFCWHlqRjYvV3QxV2UzK3lyOE9yRG1WS3Uwc2lKUXdqNGhoQkRpK0NYaG5oQkNDSEVjYzNxOFBMMTJDMCt2MllMRFV4K1VkTm9VWEdoVS9UZDVZRC91blhZSzJjbnhVYjJlT0xyMlZCbFp2Yjl6QXo1ZHIvLytVUlU0TTkxRi96aFBsQzV3ZkZJMHpSZjIxZFMwUGV3TFZQTUZPbGRHY2YwKzNXakVHeE9ESGh2cmE5Umh0WGE4VVlnUVFnZ2hPb1dFZTBJSUljUnhhdG1PUXU3N2REMUZsVFhoT3pxNmRsY0VrY0xDektRNEhqaC9BbWRscDBYMVd1TFlpUmp3UlZuRGI4OVQrN29ZbkhSaUIzeWhGRjFIcmF0RHJhdERxYXZENEhCRTdzZ2JTV2k0MTVhZkFhMzhtYUZaclhpdFZuU2J6ZmZlM01uck5Rb2hoQkNpVlNUY0UwSUlJWTR6QmVYVi9HN1pHbFlYSEF6YjNsUmxYYlFsV0V6Y05ta01jOGNPd1Jpb0dCTGR4bEVKK0FqL1BoMmQ0bVprcjFZR1dDY2dSZE9DZ1o5YVY0ZnFjS0I0MmhDSWRsSjNYdDFnUUl1TlJZdUpRWXVKd1d1MTFsY1JDaUdFRU9Lb2tYQlBDQ0dFT0U3VXVqMDhFYUVMYnVPb0pCb1VkTFJHRFRPdUhqdUUvNTAwaHVRWVM1U3ZKN3FTZlRWR1ZoV1owVHJ4V1dMRDc5b2hTVzVPNlNzQlgyc3BIazh3NkFzR2Z0NDJybUhZMnRBdnNLODExWDBXUzMzZ0Z4dUxKbXYzQ1NHRUVKMU93ajBoaEJEaU9MQjA2eDRlK0h3OWgycnFndHQwM2RldFZsZWlGKzM1QXBmR1llR3AvWHZ6OFBUVEdOUXpJVXBYRWwzZG9Wb0RLL2RaOEdpZGVKRUczMnFaOFI1TzcrZENsYVhkMmtWeHUzM1RlR3RyZmFHZnc0R2lkZUF2TUZMb3B5Z1FHTE0xVTM5VkZhL0ZnbWF4b1B2WDd0T3MxdmJma3hCQ0NDRWFrWEJQQ0NHRTZNTHlTaXY0M2JJMWJOaGZHclk5K3JWNkRib2QrR1VreFhIWE9UL2h2Q0g5bzNvMWNYd29jNmg4V21EQnBmbStNWFJBSlhvOU5nSmpobjdiOWJWNU9idS9FNE1FZkZHanVseW9UaWVLMDRuaWNLQTZuYWd1VjlzSENxM2c2K0FVWDgxc1JyTmFmWUdmeFlJV0U0TXVVM3FGRU4yWTRuRDRmaDc3Zi9taU9od0F3Vjk2YUZZcm10bU1McjhBRWUwZzRaNFFRZ2pSQlIycGRmQm83bmU4dm1rWFdzZ0xhTjAvalM2cXVZZXVvemNZTThscTV0WXpSM1AxbUNHWURQS0MrMFJXNDFaWnNkZENyYWMrNE92czNLMlgxY3ZVTEJkR1JaNm1kcWFvaFg0UWxVWSt1c0VRZklHcmg3elFGVUtJNDUyNXVCakY3UTc3T1Jlb1lnNEwrelFOakVaY2FkS3NUTFNOaEh0Q0NDRkVGK0x3ZUhsMjNWYWVYck9aV25mSStsa1JBcmlPQ0FRME9ucll1bm9XbzRGcnh3MWovaGtuRTJlV3RiS0VUNTFINFpNQ0MxV3VrS0RYOXcwVVBRM0dTN0pvVE0xMFlqWElVOVdqTFJEeUJRSS9wYU9oSDNRbytOUE1ablN6MlRlMTEyS3AvMWdxL1lRUVhaeHF0Mk1wS3NLVm1vbzNLYWxWNXhncUtqQWZPb1F6UFIzTlp1dmtPeFRkaFlSN1FnZ2hSQmVnNi9EZkxmbjhKZmM3RGxUWE50alhDZFY2RVZ4eVVqWjNUQjVMV29JOGtSU051VFdGVHdzc0hISFVCeXBSS05acWxzMmtjMjZtQTV0Sm5xNGVjN3FPNm5ZM3J2Unp1NlBhZ2JkTnQyUXdvSmxNdnNEUFl2R0ZnQmFMcjRsSFozNWpDaUZFS3hnUEg4Wmd0K05NVHdlRG9XMG5lNzFZaW9ydzJteDRldlhxbkJzVTNZcUVlMElJSWNReDluWEJRZTVjc1k2ZGh5dkRkMFI1L3FNT0tCSEdITmN2aFFmT081VVJxVDJpZHpIUkxYazB5QzJ5Y01CZS95S2xNd0srMERGampEclRNcDBrbUR1enM0ZG90eTRZK2dIb0pwTXYrRE9aMEFPVmY0R1AyL29pV3dnaDJzaDQrRENLMjQyN2I5OE9qV002Y0FEZFpKS0FUN1JJd2owaGhCRGlHTmxkVnMxOW4zM0xaN3VLd3JiNzhyZm96WGtNak5Jd2Z4blVNNEU3cDR6bm5FSHBVYm1PT0RGb09xemViNmFnMnRpcDF3bk5vVTJxemprWlRuckZTTUIzUEZIY2JsU1BCOFh0Um5HN3dlVUtlOXloVHI0ZG9hcG9SbU13OE1OZjdhZWJ6V2hHSThoMFh5RkVCNmgyTzZiRGgzRm1aa1psUE12ZXZiaDc5MGFMalkzS2VLSjdrbkJQQ0NHRU9Ncks2NXc4bXZzZHIyM2FpVmNMYVpiUllQMjdhTkIxSGFWQldWVkdVaHdMemhyRHhjT3paZWFhYUxkdkRwallVVkcvTG1PMEsvZ2F4dHNHQmM1S2Q1SVc1MjNxRkhHODBUVFVRTkRYNEMwUUFoNEx1c0ZRWCtsbk1vSEo1TnNXK21hU05VbUZFSkhGNU9WUk4yaFEyNmZpTnNYckpXYlhMdXFHRG8zT2VLSmJrbkJQQ0NHRU9Fb2NIaS8vL0hZYmYxdjlRM2l6RERwamFtUGorYmNwTml2eno4amh5cHpCMGdGWFJNWFdJeWErS3drSitQQi9IMGZwMmFXQ3IxSXc5Ti9HeEw0dUJpWjVvbk1CMGVVcC9wQXZHUFk1bmI2UFBSNFVsK3ZZVmY4QktFcDkyR2MwK3Q2cktwaE1FSGhzTUtBckNvUytsOHBBSWJvdGMzRXgzdGpZWnB0bnFEVTFtSThjUVhVNlFWSHdXcTI0ZXZkR3QxaWFQTWRRWG83QjRjRFZ3V20rb3Z1U2NFOElJWVRvWkI1Tlk4bW1YVHkxK29kR3pUS2l1N0NlQW1pTnhrdTBtdm5WS1NkeHd5a25FV1BxM0ttVTRzU3p1OUxJMThYbTRPTW9MeFVaMGNpZWJrYjNQalpWWGFLTDhhLzVGN0g2THpBZHVJdlNWUlZVdGNYM2pTaEsySnNPdnVOQ0g0Y2VJNFRvRklIcC9RR0swNG5wNEVGY3pVekhWZTEycklXRmVPUGk4Q1FuZzllTDZjZ1JWTGVidXV6c3NQRWFzaFFVNEVwTlJiZGFvL3A1aU81Qm51RUxJWVFRblVUWDRaMXRlM2pzeSs4b3JLaHBzQlAwS0hYQTlUWEswUDJKU3YySVBXSXMzRGhoQkhQSERzTm1sdi95UmVjWWtPakJZdERKTGJMNHF1eWdVeEsrME9yV0xVZE1WTGtVenVqblFwWHM0c1NtS0dobU16VHpnbGpSTlBCNlVUVE45N0hIZytKL2pOZnJlNnhwOWR0Q0huZnFyV3NhYUZxbmgrRkNpTTdoN3RFRGQycHE4TEhxZExZNEZkZDg1QWk2MVlxemYvL2dOcS9OUnV5dVhaakt5M0dGak5lUWJqQ2d1bHg0SmR3VEVjZ3pmU0dFRUtJVExNc3I1TEV2djJmSDRZcXc3Y0YxOVJSUU9qaDNNYXhSUmtoMVJtOWJETCtlTUlKZmpCa2lsWHJpcU9nWDUyVmFwcFBQQ3N4NGRLVlRTdmNVbGJEQzFNSnFJNThXS0V6SmRHRlVaQ0tLYUZxd0VxNDlKL3NEd2RBd01EUUVESWFHWG0vWVBzWHJQYWJkZ29VUVI1L3FjS0MxRUx4NWJUWmY0NTVRL21uOGlxZjVKU2MwcXhYVjRjQ2JrTkRSV3hYZGtEempGMElJSWFJb2QwOHhmOG45amswSGpqVFlFNGoxb3BONlJDcU1VcXlmZndBQUlBQkpSRUZVNmhzZnkwMFRSM0psem1Bc3hpZ3Q0aXhFSzZYRWVKayt3TW5uaFJiczd2cnZ6cWdWOFVVWXFLVE93TExkRnM3SmRCSnJsQ0JGZEFMLzlGaTk0WXZ4MXRKMVgyVjF5SnZpMzQ2bWhULzJid3Q3SERqZlgrVVhlRk1VSmV5WVFKRFk4TnpBUFFnaG9xL2hGRnJWNGNEZG8wZXo1N2g3OW15MFRYVTRVRHllRml2eU5Lc1ZVMWxaMjI5VW5CQWszQk5DQ0NHaVlPUCtVdjc4MlhyVzd5OE4yeDdJSTZMVEI5Zi9ZcTVCWVZTL0JCdi9NM0VrczZWUmhqakdFczBhRjJRN1dMblB3dUU2My9kaVowM1REYWgwcVh5MDI4cTBMQ2VKNW1QWVhFR0lTQlRGMTBnamhFUnRRblJQcmFuY2E4VHJ4WExnQUxySjVGdURyeG1CeWowaElwRndUd2doaE9pQTdhVVZQUEQ1ZXI3WVhSeStRL2YvNFg5UjErRmN3N2V3WHRoQUdVbHgzSExhS0M0ZE5SQ2pkRjhVWFlURm9ITnVwb1BWKzgwVVZQdWZhblpTc0JmSURCMWVoV1c3TFV6SmRORTdwblBYU1JOQ0NDR2l3dVBCdW04ZmlzZERYVVpHNUFZNlFyU1NoSHRDK0dtYWh0UHB4R2cwWWpLWmp2WHR0RXRGUlFYVjFkVWtKU1VSSHgvZjVIRjJ1NTJ5c2pKc05oczlXaWdkRjBKRWxsOVd4YU5mYk9TanZNTHdIYnJ1Q3h3VUJUcFlyUmRXN0JReTBJQWU4ZHh5ZWc0L0c1R05LcDBRUlJla0tuQm11b3ZrSXpyZmw5VC9uNnJyL3JYem9sUzZwQ2oxWTNsMGhVOExMSnpSejBWR2ZQUHJGZ2toaEJEUkZxaXMwK0xpV2p4V2NUaXdGaFVCVUplUmdXNnh0SGhPdXlvRHhRbERvbUhSNVIwNWNvUjU4K1p4NTUxM2R1cDFmdmpoQjJiUG5zMlNKVXM2OVRxZHhlUHg4SWMvL0lGYmI3MlY2dXJxWm8vOXh6Lyt3YzAzMzh6bXpadVAwdDBKMFgzc1BGekpUVXR6bWZ6Y08ySEJubzUvaVNORjhRZDc3YWNUZVJiajRGNkpMTDVrRWl0dnVJUkxSdzZRWUU5MGVTTjd1am1ydnd1RC8xdFZVZkExeFlpV0JpR2hwc09YUldhMkhqaytmMGtuaEJEaStOWGFhYk9xM1U1TVFRRzZ3VUJkVmxhcmdqMlFjRTgwVHlyM1JKZm5kcnZadjM4L0xwZnJxRi9iYnJlMytib21rNG00a04vV1BQSEVFemlhK0NIL3ExLzlpc3JLU3BZdFc5YXFzYk96czVreFkwYkVmVXVYTG1YLy92MWNjc2tscEtXbE5UbEdjWEV4WDMzMUZYMzc5dVhNTTg5czFYV2JzM1RwVWxhdFd0WHE0NU9Ta3JqcnJyczZmRjBoanJZdGg4cFl0R29USzNidUM5dXUrMmZlK2pyV2R1d2FnVUN2NFRBbjlVNW0vaGs1VEIrU2dlUjU0bmpUUDg3RGVWa2FueGRhY0hoREZveU05anA4SWVOOVYyS2l5cWt3SWMzVldUT0NoUkJDaURDYTFZcWhxcXJaWTFSL3haNDNOaFpuZWpwdGVXSW5uWEpGY3lUY0UxMmVmZ3c3ZkQzNzdMUGs1dWEyNlp5SkV5ZnkrOS8vUHZoNC9mcjExTmJXWWduNWpZekw1VUxUTks2NjZpb09IVHJFcDU5K2l0SkN0WSttYVl3ZlB6NWl1SmVYbDhkcnI3MEd3RWNmZmNUeTVjc2pqckZreVJMKzg1Ly9vR2thaHc0ZDRvb3JybWp5ZXIvNHhTODRjdVJJczhIanBaZGVTbGxaR2ZuNStXUmtaQVNuTTJ1YXhwNDllNGlMaXlNMU5UVjRmR0ZoSWVYbDVVMk9KMFJYdEhGL0tZK3YrcDR2OXh3STIrNEw5WFNVYU13eERKdktXKy9rUGoyWmY4YkpuRHU0ZjhmR0YrSVk2MkhWdUhDQWc4OExMWlE3L1JOSGxQcHdQQ29DVTNUOTQrVlhHcW4xS0V4S2QyRlNwWVdCRUVLSXpxV1p6UmkxNXN2VHpjWEZvT3Rvc2JFWUc3d3UwazBtdk0wc3JZVFhpOWJLS2o5eDRwRndUM1I1SG85djNSeWo4ZWgvdXc0ZE9wVHE2bW8yYnR4SWNuSXlJMGFNYVBMWTB0SlM4dkx5TUJnTWpmYjE3OStmdi8zdGI4SEh2L3JWcjZpcXFxSlBuejRVK2RkYXVQSEdHNWsrZlhyRXNWMHVGNWRkZGxuRWZRY1BIdVRCQng4RVlOYXNXZFRWMWJGbHl4Wk9PKzIwUnNldVhMbVNyNzc2aXF5c0xDWk1tTUQ2OWV0SlRVMmxmLy9Hd2NHZ1FZT3dXcTNrNU9RQVVGSlN3cDQ5ZXhnMGFCQTkvUzNjVTFOVEtmTzNZNy85OXR2Snlzb0NvS2FtaHF1dXVvcFJvMGFGQlozejVzMmpycTR1NHVjaFJGZVR1NmVZdjM3MUE5OFVsWVJ0MS8xcGhCSXMxV3R2YUtDZzY1b3YwRlBDMStZYjJ5K0ZXMDgvbWNrRCs3VnpiQ0c2bmhpanpubFpEbGJ0dDdDL3h2ZC9wZExKQWQ4QnU0RVBkMXVZbXVraXppU2RkSVVRUW5RZTNXcEZOeG94VkZUZ1RVcHF0Rjl4dVZDZFRnQk1KU1dOOW52ajRwb005d3psNVdBMnQzb0tyemp4U0xnbnVveW1wcjg2L1Q4QURRWkRzMU5reldaejFPL3B3Z3N2NVBUVFQyZnUzTGtrSlNXeFlNR0NKby85NzMvL1MxNWVYc1NnTEZSK2ZqNGxKU1djZWVhWllkVjg3VkZVVk1TOTk5NUxSVVVGTjk5OE05T21UZVBwcDUrbXNMQ1FXYk5tY2ZiWlp3TytSaHU3ZHUzaW5YZmV3V2cwY3Z2dHQ1T2NuTXlISDM3STRjT0grY1V2ZmhGeEt1L3c0Y09aTm0wYUFDdFdyR0R4NHNWY2ZQSEZUSm8wS1hqTWp6LysyS0hQUVlpdVpzWE9mZnh0OVdhK1AzQTQ4Z0ZLKzV0a0JHSkF4ZC81dG1HbDNpbnB2Ym4xekJ6T3pPcmJ6aXNJMGJVWlZaamMzOG5HUXlhMmxmbXF2YU0rMVR3d3Q5My9ENjdHcmZKQnZvVko2UzdTNHFTVHJoQkNpTTdqU2tzakppK1B1dmg0YUZEMG9adk4xQTRmM3ZaQlBSN01wYVhVRFJrU3Bic1UzWkdFZTZKTDhIcTlUVmFtQlJRVkZUVjd6TC8rOVM5NjllclZwdXYrOHBlL0REYWY4SHA5VC9qZmZ2dHQzbi8vZlFEUzA5TjUvUEhIc1Znc0hEaHdvTWx4QVBiczJRUDQxc1ZyenRxMWF3RTQvZlRUMjNTdmtiejAwa3VVbEpSdzVaVlhCa080dVhQbnNtblRKdjc2MTcrU2xaVkZabVltZDl4eEI2V2xwU3hhdElqaTRtSXlNaklBV0xod0lYZmZmVGYzM25zdmYvLzczNC9iTHNGQ2RKU202M3k0dllDL3J2NkI3YVVWNFR0MWZ5RlFvQ0ZBTzYraCs2dUpHcTdOWnpFYStPbXdUSzRlTjR3eGFXMzdHU2JFOFdwc3Fwc2txODdhQTJhMDBPTFhqaFREaHZLUEVhZ0s5T2dLbisrek1LYTNteEU5M1ZHNGdCQkNDQkdaTXowZFMxRVJ6c3pNcUl4bktTcnlyYzhuUkRNazNCTmRncUlvREcvaXR4aDJ1NTNDd2tKc05sc3dsQXExYTljdTNPNzJQVkVmTVdKRWNKcm83dDI3S1MwdERadW1tcEtTQXZoQ3Z2ejhmTXJMeTBsT1RvNDQxdTdkdXdFWU1HQkFzOWRjdTNZdE1URXhqQnMzTG16N3M4OCt5M1BQUGRlbSs3LzU1cHNaT1hJazA2Wk5DMzRlcXFveWYvNTh0bXpaUW1wcUtnNkhnNWt6WjdKNDhXS1dMRm5DLy96UC93U1BIVHg0TU5kZmZ6MlptWmw0UEo3Z0ZHaVR5ZFRtYWRBTEZpeEFWY01iY0s5YnQ0N0xMNzg4K05qaGNOQ2pSNDgyalN0RVo2cDFlM2pqaDN6KytjMVdDaXBxd3ZicHVyK3lUdWxBb0Fjby9qOGJWaWYxVDRwanpwaWhYREY2TUVuVzZGY2VDOUhWRFVqMEVHL1crYnpRakZ2ei93TnBxbFYwT3pYOGQvZGRpWWtqZFFxbnBia3dxcEhQRVVJSUlUcENzOW53MXRWaE9uQUFkOStPemNZd0ZSZmpqWTlIaTQyTjB0Mko3a3JDUGRFbHFLckt3dzgvSEhIZjJyVnJlZWloaHhnK2ZEaC8rdE9mR3UyLzhjWWJPWGp3WUx1dSs5dmYvamI0OGZ6NTh5a3RMZVgwMDAvbkY3LzRSZGh4V1ZsWjVPZm5zM3YzN2thaEhFQjVlVG5GeGNYMDZORWpHQWhHVWxSVVJHRmhJV2VkZFZhamFjVERodzl2Y2txdnBtbDg4c2tuamJZbkpDVHcwa3N2OGE5Ly9TdmllZi81ejMvQ0hxOWF0YXBWblcydnZ2cHFaczJhMWVKeG9mNmZ2ZnNPajdMTzJqaituWmJlQ3dsSkNCQUNoQnBDRlpFbU5rQVFaU21LRGNVVnhGMUYzMVdVVmJFQmkxMXNxd0lXZGtHRUZSRnBpdFNBZEVNVmlLWVMwbnVmeVR6dkg1TVpNcG1aWkFKQkNaelBkYUhrYWZOTW1BVG16dm1kMDc5L2Z6dzlQUUZUbjhRdFc3WVFIQnhNcjE2OUxNZnMycldyU2RjVTRsTEpMcXRnOGI2VExEdDhpdUlxNng4T25BLzFMbXhRaG1uRnJWSm4rYTUxdWpBc0tvejcrc1F3b2tPRVRMNFZWNzFnOXhwR3RUY04yaWpSWDZKQkcyQVZHS2FXYUNsS1VuTjlaQldlT2htMElZUVFvdmtaZ29MUTV1YmltcHhNVlpzMk5rdDBHNytBQWRmMGRHcTh2VEhVOWpzWG9pRVM3b25MWGxsWkdZQWxPTG9Vc3JPelNVNU90bnlzMSt1dGxxakd4TVN3WmNzV2podzVZamZjMjc5L1B3QURCZ3hvOEhIMjdOa0QyRitTTzJUSWtBWUhhdGdMOTh6OC9Qd1lQWHAwZzQvdGpOVFVWS2ZDUDNzbVRKaGdOVkJqeTVZdFJFVkY4Y2dqajFpT09YYnNtQXpVRUgrcVgzTUsrV0RQVWI0N21ZS2gvalF6eTZBTWN5UjNBY0dlb3RUMis3Sk9KWHpkWEpqWU01b0grc1lRNGV0MW9iY3Z4QlhKMjBWaFZGUVYyOUpjeUNvL1AyaWpXYW1zQ3dLTHF0VjgvN3Nid3lPckNIYVhRUnRDQ0NHYW55RW9DS09IQis2SmlWUzNha1dOZ3hWZzlXa0tDbkRKeWFFcUlrSXE5b1RUSk53VGx6MXpUend2cjB2M2huamJ0bTJXMzU4K2ZacHAwNmJ4eEJOUFdDYkZkdS9lSFlDRWhBUzc1Ky9kdXhkb1BOd3pIOWVwbVp1aCt2ajRNSEhpeEl1K1RueDh2Rlc0bDUyZHpkR2pSd0g0OWRkZkFUaCsvTGhsR1hUUG5qMHYrakdGdU5RVUJYNU1UT2ZqZmNmNU9UWExkbi90LytzUHQzRDYrdWJ6N1Z5alIyZ0E5L2FPWVZ5MzlyaHBtL2dUV3lHdUlqcTF3ZzF0cTBqSTBYRXM5OUwwZjdWOGRkYW1mTlZHRlQra3VORXZwSnFPL29aTDhwaENDQ0d1YmtZUER5bzZkOGJsM0RrMEtTbWcwV0IwYzdQOEFsQlhWbHArcVdwcVVGeGNaSGlHYURJSjk4UmxyNkNnQURCVnAxMEtpcUx3d3c4LzRPL3ZiM21zaW9vS1hubmxGWjU5OWxuaTR1SUlDd3NqUER5Y3BLUWtNak16Q1EwTnRaeWZuNS9QTDcvOGdwZVhGejE2OUdqd3NZWU5HOGFaTTJmNDdMUFBySllFZzZsYTBGRlZXME05QlVlTUdJR3ZyeSs3ZCsvbW5YZmVjZlpwV3dRRUJQRGhoeDhDMExwMWEyNisrV1pMMzhBelo4N3c3cnZ2V2gyL2NlTkdObTdjQ01Benp6eGo5LzdORTQ2TlJxUFZjMUlVV2Y0ay9qZ1ZlZ09yanY3R0ovdE9rRlJRWXJXdjduQ0xDNG4wRlBOLzdQVGpjOUdvdVRXbUhmZjE2VXp2Y01mTDlJVVExbFJBcjJBOW9SNUdkcVM3VUcxVTJSN1FISCtOMUxtc1VZRzltUzdrVnFnWjBMb2F0U3lWRjBJSWNRbFV0MjZOcXFvS2RWVVY2c3BLZFBuNXFDc3JBU3hCWDQyUEQwWVhGNVRhMEUrSXBwQndUMXoyY25OekFRaThSTDBHOXV6WlEzWjJOcmZkZGh2ZmZ2c3RuVHAxWXV6WXNiejY2cXNzV0xDQWwxNTZpYzZkT3pONDhHQldyRmpCaGcwYm1EcDFxdVg4ZGV2V1lUQVl1UG5tbXhzZFFqRjY5R2gyN2RyRnRtM2J1T1dXVzZ5R2lDeGV2TmhoNzd5R3pKZ3hBNEFkTzNaUVdWbEovLzc5NmRxMXExUG5mdjMxMTFUVy9xVUMyQ3lqN2RxMUsvLzg1ejhCK09XWFgxaTNiaDIzMzM0NzNicDFBeUE2T3RwU3pmaC8vL2QvTnRmZnUzY3ZreWRQdHRvbUF6WEVwWlpVVU1JWEIzOWw1WkZFbTM1NjVsVHVRcXYwTEJkUmJBZGtoUHQ0Y2svdnpreUo2eVFETW9TNENLR2VOZHphb1pLZDZhN2tWTlNaZXRIY1B4K3FzMDczdHlJdHhkVnFocldwd2xValA0Z1NRZ2pSL0JSWFYycGNYYW54OGZtemIwVmNnU1RjRTVlOXRMUTB3RlJWMXR3VVJXSGx5cFVFQmdiU3ExY3Z2djMyV3dENjl1M0x0R25UK1BqamoxbTNiaDJkTzNkbXhJZ1JyRnk1a2kxYnRuRG5uWGZpNXVaR1dWa1ptelp0UXFmVE1XYk1tRVlmVDZWU2NkZGRkL0hjYzgreFpzMGFxM0F2TmphVzl1M2JjL0xrU1U2ZE9zWHc0Y1B4OWZVRlRCVndhOWV1ZGVvNTllalJnN0ZqeHpwMWJHUFg5UGYzcDErL2ZzRDVDc3FvcUNqTHRycXV2LzU2ZkdyL290THI5WHovL2ZlRWhZWFJ2MzkveXpGYnRteHg2cjZFYUtvYW84TG14RFMrT1BncnU1SWJHTENqc3Z6SGFiYURPNjJEdmFIdHc3aTNUMmR1aUk1QUxSTXloR2dXSGxxRm05cFY4a3UyanVONTFzdDBtMjNZaHJrU3NQWmFPUldtUG56RDJsUVI0Q1o5K0lRUVFnalJja2k0Snk1cjVlWGxsbkF2TWpLeTJhKy9kZXRXa3BLU3VQdnV1MUdyMVZiN1JvOGVqWWVIQjlkZGR4MEFyVnExWXZEZ3dXemZ2cDNseTVjemRlcFVQdi84YzBwTFN4azFhaFQrVGpaSTdkbXpKLzcrL2h3NmRBaUQ0WHlQbjRFREJ6Snk1RWlPSFR2R25EbHpDQTRPWnNxVUtaYjlreVpOWXQrK2ZUenh4Qk04Ly96ekRwY3A1K1RrY09yVUthZnVwYWFtQmsxVEp6ZlZNMnpZTUtLam94a3dZSUNsTDJKcGFTbmZmLzg5YmR1MnRhcHlqSW1Kb2FhbTVxSWVUNGk2c3NzcStNL2gwL3ozOEJreVM4dHQ5aXRXVTJ1ZGQvNzl2b0s5czMxY2RVenNHYzM5ZldKbzYrOTlBWGN1aEdpTUNvaHJwU2ZFdzhpdXMrZVg2VnFDdmVaWXBsdnZ5N3Zjb0dKVHNodUR3cXVKOUpZK2ZFSUlJWVJvR1NUY0U1ZTErUGg0akVZajdkcTFhL2FCR3BXVmxYejIyV2Q0ZW5veWN1UklFaE1UYlk0WlBueTQxY2QzM25rbnUzZnZadTNhdFFRR0JySnAweWI4L2YyNTY2NjdtdlRZa1pHUkpDUWtrSitmYjdPdlc3ZHV0R25UaGcwYk5qQm16Qmg4Zkh6UTYvVjg5ZFZYckYyN0ZxMVdTMEpDQWtPSERyVjc3YlZyMXpwZDVRY1h2MHkyYytmT2RPN2MyYWxqQnc0Y2VGR1BKWVRacnVSTXZqajRLNXNUMDZneFdyKzdONjI4TlMyOXZmRGx0K1o0ei9yOGJpRUIzTmU3TTdkM2o1SUJHVUw4UWNLOFRNdDB0NmU1a2xkNWlaYnBxa0F4bW9MREdnVjJwTHZRTFZCRlhDdkhQVytGRUVJSUlTNFhFdTZKeTVwNWNNUDExMS9mNUhNTEN3dng5UFJFcDdNL2RjL0Z4UVVYRnhkdXUrMDJwNFBEMXExYk0zbnlaTDc4OGt0TGY3eVpNMmZpN2QyMHloM3pQWldWbGRuc1U2bFUvT1V2ZitHdHQ5N2lrMDgrNGRaYmIyWFJva1drcGFVUkhSM04zLy8rZDlxMmJldncydVBHaldQWXNHRk8zY2VhTldzYTdSUFlrTXJLU3BZc1dXS3ozVnlSK1B2dnYvUEJCeC9ZN0I4MmJKalRmUUdGTUN1dDFyTWlJWkV2RC8zSzcva2xOdnVWMmlvNzA4cGI1ME05QlZBcHRlZlhubGUzV2kvTXg1T3hYZG94cmx0N3VvVkl6MGdoL2d3ZVdvV2IyMVZ5T0Z2SHlmeExNRTIzZHFsdjNTVy94L04wRkZTcEdSeGVqVTR0ZmZpRUVFSUljZm1TY0U5Y3RnNGZQa3hpWWlJYWpjWmhsVnBEdG0zYnhxcFZxM2pnZ1Fmc2hvTnF0WnA3N3JtSFFZTUdOZW02MTE5L3ZXVVFSVUJBQURFeE1VMDZ2NlNraERObnpnQ21ubllaR1JrMnh3d2RPcFRObXplelk4Y09kdTdjaWF1cksxT25UbVhzMkxFMnk0ZnI4L1B6SXp3ODNLbDdtVGx6SmdEVjFkV0FLWFIwdHRMSmFEUlNYRnpNcGsyYkhCNlRsWlZsZDM5MGRMU0VlOElwaWdJN2s4K3g4c2daTnAxT285Smd2YXhiUWFsOVU2Nnl1M3pXNFhVQmxhTFVUcnRWbmY5L0xYOTNWMGJIdE9XTzdsSDBEVy9WUFAyOWhCQVhSYTJDUGlGNlduc2EyWG5XQmYwbG1LWmIvMnM5bzFURDk3KzdNU1JDK3ZBSklZUVE0dklsNFo2NExKV1hsL1ArKys4RGNNc3R0empzTDllUXNySXlTa3BLTElNZ2twS1NlT09OTi9EeThtTDI3Tm40K2ZrMU9UUk1UVTNsbFZkZW9iS3lFcFZLUlg1K1BzODg4d3pQUHZzc1lXRmhEWjc3MUZOUG9kZnJ5Y3JLb3F5c2pKaVlHSWZQUzZWU01XdldMR2JObWtWSlNRa1RKa3hnM0xoeFR0M2paNTk5eG1lZmZkYWs1MlgyM252djBhWk5td2FQT1hyMEtJY09IZUxRb1VOTW1EQ0JGU3RXMkJ4VFhsN09Bdzg4d0lBQkE1ZzFhNWJOZmhjWG1TUXFHcFplVk1wL2Z6bkRxcU8vY2E3RXRwZWUrUTI4U3FWeWVqNkdnc29VNkZIN0JyN2V1M2dQbllhYk8wVnllN2NvQnJkdmpiYVJJRjBJOGVjSTg2cmgxcWhLZHFUWFc2WnJwS256Y2hwa1hweGZxbGV4TWRtTnZxRjZPdm5KTWwwaGhCQkNYSDRrM0JPWEhhUFJ5SWNmZmtoT1RnNEJBUUZXUXlXYUlpOHZEempmVSs2bm4zNnlET2ZZdjM4L045NTRZNU91dDJIREJwWXNXVUoxZFRXeHNiRTg5TkJEekpzM2o3UzBOR2JObXNYVXFWTzU2YWFiSEZiV3RXM2JsczJiTitQcTZzcWdRWU40NElFSDdCNW5OQnJadm4wN2VyMmVaNTk5bGhkZmZKRXZ2L3lTa3BJUzdyNzdib2ZMak0yR0RCbENyMTY5bXZUY2xpeFpRbWxwcWMzMmtwSVNUcHc0d2ZIang5bS9mejhBbXpkdkJzRGQzUjJ0Vm91N3U3dk5lZWFoR1dxMTJ1NStJZXdwcXphdzlrUVNLNDhrY3VCc1RzTUhOeW5RTTZLb1ZLaFFiTTdUYWRRTWp3cm45dTVSM0JBZElYMzBoR2doUEhXbVpicUhzblQ4V2xENzkyTHQxN2Z0aE9zTFUvY2FSZ1gybmRPUlVhSm1rQ3pURlVJSUljUmxSc0k5Y1ZsUkZJVVBQdmlBSFR0Mm9GS3BtRGx6SnA2ZW5nMmVZMTVHcWlqVy85RE95VEdGQTYxYnR3YmcybXV2WmZ2MjdmajQrQkFYRitmMFBTVWxKZkh4eHg5ejRzUUpBRzY4OFVZZWZ2aGhkRG9kOCtmUDU3WFhYdVBZc1dOOCtPR0hiTnk0a2Z2dXU4L3U5V2ZPbk1uRER6OXMwK1BPZk45NnZaNk5HemV5WnMwYXpwMDd4K2pSbzducHBwdDQvdm5ubVQ5L1BtdldyR0gvL3YzY2Q5OTlEQmd3d09IOWR1ellrUkVqUmpqOS9BQ1dMVnRtZC9zYmI3ekI0Y09ITFI5SFJFVFFwMDhmK3ZUcFE5ZXVYUnNOR29Wb2pLSkFmRW9tWHg5SlpNUHBWQ3IwdHRNcEZjWGNDOCs1TlhlbU4vYXEyaDU4dHROeVZTcTROaktVY2QzYU16cW1IZDZ1OGpvV29pVlNxNkJ2cUo1UVQ5TTBYWU5pN3BscDNUdnZvdFZKQzlOTE5hejczWTNCNFZVRXVjc3lYU0dFRUVKY0hpVGNFNWVOaW9vS1B2endRN1p2M3c2WXdyQytmZnMyZXA0NS9FdE5UU1U0T0Jnd0JYdW5UNTlHclZaYitzOTE2ZEtGTDc3NHd1bjd5Y2pJWU9YS2xXemZ2aDJqMFlpbnB5Y1BQZlNRMVFSZFB6OC9YbnJwSlpZdlg4N3ExYXRKU2twaTd0eTV0R3ZYam1lZmZaYVFrQkNyYTlvYlhtSHV2N2RreVJJVVJjSEx5NHQ3N3JtSFcyKzlGVEJOejMzOTlkZDU4ODAzT1hYcUZQUG16U01xS29yNTgrZmo1dVptYzcyRWhBVDArcVl0RzZxc3JMUzdmY2lRSWFqVmF2cjA2VVBmdm4ydG5rOUNRZ0x4OGZGMnoydHNvQWJBNE1HRDZkR2pSNVB1VTF3NU1vckxMTXR1enhiYkRwYUIybjU2MUoxNDYweXdwNENpQXBWaVU3blRxM1VRdDNWcno5aXU3V2psS1JXbFFsd3BJcnpQVDlNdHFESlZ6emRybjh6YW55M1V0dW1rVEs5aWM0b2J2VVAweFBqTE1sMGhoQkJDL1BrazNCT1hoVE5uenZER0cyOXc3dHc1VkNvVkR6NzRvTlBMWnJ0MzcwNWlZaUx6NTg4bklpSUNNQVZ6VlZWVkRCZ3dvTW1UYkFGeWMzTjUvUEhIcWFxcUFtRFFvRUU4OU5CRCtQdjcyeHlyMFdpNCsrNjdHVGh3SVAvKzk3ODVkZW9VSFR0MnRBbjI3RkVVaFNOSGpnRGc1dWJHbURGakdEZHVuRTIxWW1ob0tBc1dMR0RkdW5Xc1dyV0tpUk1uMmczMkFBNGNPTUNCQXdlYStwVHR1djc2NngxT0trNUpTV2x3bUFZNEhxZ0JFQmtaS2VIZVZTYXp0Snp2VGlTejdtUXloekp5N1I1akxwQXhWOTg1UTZrZGQ2c3l6OHF0YzFwMG9BKzNkWXZpam01UlJQbzVOeFZiQ05IeWVPa1VScmF2NUVDbWp0T0Y5YXB4bTJPZHJubWFydEgwZjZNQ0J6Sk55M1N2aTZqR1JaYnBDaUdFRU9KUEpPR2V1Q3pVMU5SUVhGeU1uNThmVHp6eEJMR3hzVTZmTzJuU0pFcExTOW0vZno5SlNVa0ErUHI2Y3UyMTEvTGdndzllMFAwRUJRVnh6ejMzRUI4Zno3MzMzdXZVWk5jT0hUcXdjT0ZDOXU3ZFMrL2V2WjE2SEpWS3hlelpzMW04ZURIVHAwKzM5QWUwUjYxV00zYnNXRWFOR21XM0F0RHN2dnZ1WStUSWtVNDl2dGtqanp4Q2ZuNStrODRaTldwVWsvc1cxaVZMZXE4T1RnVjZsbVczNTk5L04vbyt2TTZiZGRPcDU4OEk4L0ZrYkpkMmpPdldubTRoanIrbWhCQlhGclVLK3JmV0UrcWxzUHVzenJKTTExSjFwK2JpcHVtYWwvclcrZjZUVWFiaHU5OU0wM1NEWlptdUVFSUlJZjRrcXJLeU12bFJvN2dzbkRsemh1RGc0QXVhakN0TWd6Z01CZ05hcmRiaFVBOGgvZ2pPQkhybTlXMUtJL1Y1U3IwUEhDMjE4M2QzWlhSTVcyN3ZIa1cvOEZiTnV5UlBDTkhpbE9wVmJFdHpwYkNxM3QrSHpUbHRvODUwWGhVUTEwcFAxMEJacGl1RUVFS0lQNTZFZTBJSUlTNmFVNEZlSFkyOXYxWWFXWmlyVWtGc2FCQkRvOElZMWlHY3VOWkJhTlNTNkFraHpxdFI0RUNXQzJjSzZsVzdLOERGVnZHQlZSOCtzMUNQR2daSFZPT3FrWDllQ3lHRUVPS1BJK0dlRUVLSUpsTVUrT1ZjTGxzUzAva3hNWjNqV1kwdjYyNHcwRE0xempNZDQrQ2dWcDd1REduZm1tRWRJaGplSVJ3Zm1YSXJoSEJDUnFtRzNSa3VWTmFjLytaaUNlVXU5bWNDOVNyNEFOdzBDa1BieURKZElZUVFRdnh4Sk53VFFnamhsTEpxQXp1U005aHlKcDB0aWVua2x0dWZzbHlYdlVEUC9KZU9TcW10ejNPUTV1azBhdnFHQnpPOFF3UkRvOExvMnNwMm9JMFFRamhEYjFTeFAxUEg3MFhXVlh5S1l1clYxeHovR0ZicXRBNVFBYkhCZXJvSHlUSmRJWVFRUWx4NkV1NEpJWVJ3S0tPNGpFMW4wdmp4VEJwN1VyUFExelJlaWVLb1FrOUJxZTJiNTdoVXBxMmZsMm1wYlZRRWc5cUY0cUdUdVU5Q2lPYVRXYVloUHNPRkNrT2Q3MFBOMklkUGx1a0tJWVFRNHM4ZzRaNFFRZ2dMbzZKdzRHd09QNXhPWTB0aU9tZnlpaHdlcXlpbXZ6NVVLcFhOZTJQRmRBQ29HaDZZNGFIVGNHM2IxZ3pyRU00TjBSR0UrM2cydzdNUVFnakhESXFLQTVrNkVnc3ZRUldmbldXNnJocUZRV0hWaEhuVlhNeVZoUkJDQ0NFY2tuQlBDQ0d1WW9vQ0o3THoyWk9hUlh6eU9YNU96YUswMnY0eU1xVk9nbWQrMzJvZDZpbWdxQnF0Z09uU3lwOWhVV0VNaXdxblgwUXJkQnFaN2l5RStPTmxsV3VJUCt0Q2VmMHFQbWllZ1J2MXRQY3hNQ0JNajFZbC8vUVdRZ2doUlBPU2NFOElJYTRpaWdLbmNndlpuWkxKbnBSTTlxUm1VbFJaM2NEeDU2dnpvTTU3M1hyYkcrTHY3c3JnZHFicXZPczdoQlBvNFhaUnowRUlJWnFMd1FpSHNuU2NMdnhqQnZTNGF4V3VDNjhteEVPcStJUVFRZ2pSZkNUY0UwS0lLOXladkNMMnBHUVJuNXpCejZsWjVGZFVOWHBPYlhSWE83K1cycUk4aFlZWDJacDBEd21nVjFnUWNXSEJ4SVVIMFRIUTk2THVYd2doTHJXY0NnMjd6cnBRcHJlcVJRWnFoMlJjNkwrVzdTelRCZWpvWjZCUFNEVmFLVndXUWdnaFJET1FjTzhLZFNxbmdGTTVSUnpQeXVkNGRqNG5zdklCNkJvU1FMZFdBWFFQRGFCVG9DK2RaZnFrRUZlVU1yMkJnK2s1SE03STRkRFpIQTVuNUZMUVFKaW5vS0FDRkVWMWZrVnQ3VnBiWi9yTGgvdDQwaXNzaUQ3aHdmUUtDNkpmUkt2bWVTSkNDUEVITXhqaGwyd2R2eFpjb2lxK2VzMUpQWFVLZzhPckNISnZmRkNSRUVJSUlVUkRKTnk3QWoyeExwN01rbkw4M0Yzb1Zodm1kUTBKQU9CRWJkaDNMRE9mNHFwcVFyMDllR1Awb0QvNWpvVVFGK3BvWmo2SE1uSkl5TWpsU0dZZXAzSUtuVHJQSE9xWnFsR2NTL0k4ZEZyaWFpdnkra1FFMHljOEdIOTMxNHU0ZXlHRXVQemtWcWpaZGRhRlVuM3psOVhaRzh3YkU2Q25keXM5NnVhWTJDdUVFRUtJcTVLRWUxZVErT1J6VEZ1OWpSZHY3TWZFbnRGT25mTlZRaUl2LzNTQVQ4Y1A0NXJJMEV0OGgwS0lDMVZXYmVCa1RnRW5zZ280bnBYSGlhd0NUdVVXVXFFM1hKTEgwNmhWeEFUNzF5NnZEYUozV0REUmdiNDQwV0pQQ0NGYXZCb0ZFckoxbk16WFdhM0l0UmZPWFpCNkYvTFdHUm5TcGhwL1Y2bmlFMElJSVVUVFNiaDNoWGczL2dqeEtabDhPbjRZM3E3emZMeWlBQUFnQUVsRVFWUXVUVHEzc0tLS2FhdTNNYnhER0RNSDlyaEVkeWlFY0ZaYVlTa25zZ3M0VWJ1ay9rUjJBYW1GcFpmME1jTjhQSWxySFVqdmlGYjBDZ3VpWjJnZ2Jsck5KWDFNSVlTNDNPVlhxdG1aN2tKSi9TcSs1a2o1NmwxREJYUVAwdE1qU0tyNGhCQkNDTkUwRXU1ZEFkNk5QMEoyYVRtdjNIek5SVjNubVkwL0UrN2p5YVBYU3NBbnhLV21yekdTWEZCQ1luNFJpYm1tWDcvVi9yN3NFbGJqdGZYem9rT2dMeDBDZklrTzhpVTYwSmZPd1g1NHVmd3hreUtGRUtLbE1TcHdKRWZIOFR6cktyN21LdU9yZnhrL1Z5TkRJcXJ4Y1pFcVBpR0VFRUk0UjhLOUZpNCsrUnp2N2o3S1YzZmQxQ3pYRzc5c0kwOE5pV05BWkVpelhFK0lxMTF4bFo0enVZVWs1bGtIZUtsRnBkUVlMODIzWDI5WEhkR0J2blFJOENFNnlJOE9nVDVFQi9yUnp0OExyVnBHTXdvaHhJVW9xRkt6SzkyRm9tcmI3Nk1YTTFEWDNrUmR0UXBpZy9WMERkUTN6ekpnSVlRUVFselJKTnhyNGJxOHNaeDlqNDV2OGxKY1J3b3Jxcmp1bzI4NE5tdHlzMXhQaUN0VlFVVVZ1ZVdWNUpWWGtsZGVSVjVaSlhubEZlU1VWcEJYWGtsMmFRVkpCU1hrbFZkZXNudUk4UFdpUTRBUG5ZTDlhTy92VGFkZ2Y5b0hlTlBLMC8yU1BhWVFRbHpOakFvY3k5TnhMRmVIemM5bkxzRlMzU0IzSTllRlYrR2xrMyt1Q3lHRUVNSXhDZmRhc0NmV3hYTk5aSWhsZUVaeFpUVnZ4eDloODVrMHNrc3JhT1ByeGNTZUhYaXdYeGRMdFk3QmFPUzlQY2Y0S2lHUjdOSnkyZ1g0TUsxdkYrN3MxZEZ5M2VXL25PRlFSZzZ2amJyMlQzbGVRdnhSeXZVR2lxdXFLYTZzcHJoS1QxRkZGVVZWMVJSWDZpbXFyS0t3b29xU0t0UHZpNnYwcGlDdnJKTGNTeGpZMWVldTB4SVY0RU5VZ0E4ZGE1ZlJ0dlAzb1Vkb3dCOTJEMElJSWF5VjZOVWN5TlJ4dHRSQmI5S0xLT1ZURkt5R0YybFUwQ05ZVDljQTZjVW5oQkJDQ1B1MGYvWU5pQXR6S3FlQWN5WGxsbURQcUNnOC9NMTJqbWJtOGZoMXNYUU05R1YzU2lienRoN2l0L3hpRm80Y0NNRFRHL2F3OHNodjNOdTdNemRFUjVDWVY4UXJXdytTWGxUS1A0YkdBWEJucjQ1OGV5S0p4Tndpb29OOHJSNTMyZUhUckRuKyt4LzdaSVZvQW4yTmtlb2FJM3FqRVgxTkRRYWpncjdHV0x1OUJvUFJTTG0rNXMrK1RRSTkzQWoyZEtPVmx6dkJudTYwOXZZazBOT05JRTgzUXJ3OENQSndJOWpMSFQrMzVxbktGVUlJMFh5OGRVYUd0NmtpczF6RHZuTTZpdXN2MWIySUg1MnJWRmlGZ3pVSy9KS3RJN0ZBdzdYaGVscTUvL2wvaHdraGhCRGk4aUxoWGd0MUtxY0lmL2Z6Yi9vUG5zMWhWL0k1UGh3M2hGdTd0QU5nYUZRWWVxT1JUL2VmNEpsaHZTblhHMWg1NURlbTlvM2hwUnY3QXpDOFF6aXR2VDE0ZE8xT0pzZDJwSTJmRndDK2JpNmN5aTIwQ2ZlU0M0clptNWI5eHp4SklWb1lIMWVkSmF3TDluU25sWmM3cmJ3OENQSjBvNVduTzhHMSs0STgzS3lxTW9RUVFyUk1vUjQxak9sUXc1bENIYjlrYWFrMjJ2bm1maUZWZk9ibHVYWE9LOVdyMlp6c1Nqc2ZBLzFDOWJocVpQR05FRUlJSVV3azNHdWhqbWZsMHkzay9MSThGNDJHcVgxakdOSSt6T3E0VGtHK0tBcmtsbFdTVVZJR3dJZ09FVmJIOUc4VFFvMVJZZHZ2WjdtbmQyY0F1b2NHY2l3emo5RXhiUy94TXhIaXp4WG80WWFQcXc0L2QxZDhYRjN3ZHRYaDYrNUtnTHNyZnU2dXVPdTA1MzlwTlhpNGFISFZhUENvdTEybnhjdEZ2cDBLSWNUVlNBVjA4dFBUM3NkQVFyYVcwNFgxK3ZFcFhGZy9QZ2ZaWFhLeGxyT2xHdUpDREhUMGs0RWJRZ2doaEpCd3I4VTZucDNQdEw1ZExCL0h0ZzRrdG5XZ3pYR2J6NlRoNSs1S08zOXZLZzJtWlJ4cFJhVld4eVFYRkFPUVduaCtlL2VRQUpZY09HbHp2WHZpT2pNaXVrMnpQQWNobXB0S0JWcVZDcDFHZzA2ak52MVNxOUdxejI5ejBhalJxRlM0NitUYm54QkNpT2FqVXl2MERkWFRPYkRHdGgrZnFqYmZ1NWhlZkp6UEIvVkdGZnZPNlRpZHIrSGFzR29DM0l3WGQvTkNDQ0dFYU5IazNXMExkU0lybjY0aERUZlVYNUZ3aGgvT3BQUEtUUVBRYWRSMEMvRW5wcFUvLzlwK0dCOVhIZjBqUS9nOXI1am5mdGlIaTBaTnVkNWdPYmRiU0FESHMvSnRydG5XMzV1Mi90N04vbnlFRUVJSUlhNEVqdnJ4cWVEQ3Evak1wNmhBTVo0ZnVGRllwV1o5a2hzZC9mVDBEakdnVTh0U1hTR0VFT0pxcEc3OEVORVNMVHQ4bXFjMjdHRnEzeGp1NjJOYWFxdFdxVmo2bCtGMER2Smo1cmM3NmJkb0ZkTldiMlhHTmQzeGNOSGhwblV3OFUwSUlZUVFRalNKcVI5ZkpmMWI2M0dwRzdyVkJuUEtCUzdWdGRlejlVeWhqaldKYmlRVnk4L3RoYWl2cXFycXo3NEZJUnhxaWE5UG8xR3F4UzlIRXU2MVVGMURBamhocDdMT3FDaTgvTk5CbnRuNE16T3Y2V0VabkdFVzRldkZxcnR2NXVlWjQxbDczeWdPL0cwQ296cEhVbGhSaGIrSHErVzQrajM5aEJCQ0NDRkUwNWo3OGQzZXNaSVlmejNxT3NHY1NsVWI4RjJFdXFkWDFhaUlQK3ZDcG1RMzIrbTlRbHpoamh3NXdzcVZLNm1zckxSc1MwNU81dEZISCtYamp6LytFKy9zNG16WnNvVTVjK2FRbkp6czlEbjUrYmJ2RWV1cnJLeGt4WW9WYk5teTVXSnU3NUtvcXFyaUgvLzRCMHVYTHJXN1g2L1g4K3Fyci9LLy8vMFBwZmFiNk42OWUvbjIyMjh2NlBHT0hqM0s3Tm16MmJGamg4UEhlK0tKSjNqLy9mY3Y2UHB3NWJ3K0N3c0xlZmZkZC9uNzMvOU9kWFYxczEvZllEQ3dkT2xTbm5ubUdRa1FMNEQ4ZUsrRjZ0WXFnT1BaK1F6ckVHN1pWbDFqNU5GdmQvRERtWFQrTlhJZ2QvWHFhSFZPalZGaDA1bFVPZ2Y1MHlIUWgzQWZUd0QycG1VQjBDUGtmTSsrWTFuNWRKZHdUd2doaEJEaW9qbnF4MmZPK2hRRlZHcWEzSTlQVmZ2TFdLZWlMNmRDemJyZjNlZ1NvS2Ruc0I2TlROd1FsNENpS0ZaQnhjVlNxOVc0dXJvMmZxQWRWVlZWdlAvKysyUm1aaElTRXNMUW9VTUJDQTBOcGJpNG1KOSsrb2s3N3JpRDhQRHdScTVrQ2hmMGV2MEYzWWM5R28wR0Z4ZVhDejQvT3p1Ylk4ZU9VVjVlN3RUeHExYXRZc1dLRmN5Wk00ZTR1RGpMOXRMU1VsSlRVd2tORFNVZ0lBQ0R3Y0Q2OWVzeEdBejA3dDBiZjM5L3ErdWNPblVLZ0tpb0tIUTZuV1Y3Y1hFeE5UVTFGL3g4QUR3OFBCcjhzellhalp3K2ZSb2ZIeCs3KzMvODhVZjI3ZHVIdDdjM0twVUt2VjdQc21YTFNFMU5wVTJiTnZUdTNidEo5MU5jWE16Smt5Y1pNR0NBM2YyS292RGJiNy9oN3U3ZXBPdWFYVW12VDA5UFQwNmVQRWxHUmdaZmYvMDFVNlpNYWJaN0FkQnF0V1JsWlhIaXhBbSsvLzU3eG93WjA2elh2OUpKdU5kQ2RROE5ZUDJ2S1ZiYlpxMkxaOXZ2R1h3KzhYcWJxYmtBR3JXS3VUL3NaM2lIY1A0MWNxQmwrK0w5Si9GM2Q2VnZSQ3ZMdHFPWmVZenIydjdTUFFFaGhCQkNpS3VNdzM1OEZ6dG9RdzBZc2FTRlJnV081K2xJS3RMU1BkaEF0SzkxMWFBUUYrdmN1WFBNbURHajJhNFhHUm5Kb2tXTEx1amMvLzczdjJSbVp0S3paMDlMY0FMZzV1YkcrUEhqV2JKa0NmLzk3My81eHovKzBlaTFObTdjeUNlZmZISkI5MkZQYkd3c0w3MzBFZ0FIRGh3Z0xTM043bkVEQnc2a3VMaVk0OGVQVzIwL2VkSTA0SERuenAyV3dNMHNLaXFLMk5oWXEyM2g0ZUhvOVhybXo1L1AzTGx6NmRxMUt3QS8vUEFEbjMzMkdUTm16T0NXVzI3Qnk4dUxPKys4azQ4KytvZ2xTNWJ3NUpOUFdsMW4yYkpsSERseWhEZmZmSk1PSFRwWXRzK1pNNGZVMU5RTCtFeWNOMzM2ZEVhT0hIbEI1MVpYVjdOcTFTcmMzTnk0NTU1N0FORHBkRHp4eEJNOCtlU1R2UFhXVzd6OTl0c0VCdG9PbXR5K2ZUdng4ZkUyMi9QeThnRDQ2YWVmTEovdnVzd1ZaQ2twS2N5Yk44OW1mMkJnSUE4Ly9MRERlMjRwcjA5bjZIUTZwazZkeXF1dnZzbzMzM3pEOWRkZlQrdldyWjArZituU3BWUlVWRFI0alBuenZYejVjb2RmTDJZZUhoN2NmLy85VGovK2xVN0N2UmFxVTZBdlgxV2RMNFg5L3RjVTFwNUlZbkQ3MXB6S0tlUlVUcUhWOGVPNnRTZlkwNTBIK25aaHdmWkRSQVg0MEQwa2dEVW5rdGh3S3BYWFIxK0xwOHY1bDBOeFpUV2RndjMrc09jamhCQkNDSEcxTVBYanErRk1vWTVmc3JSVUc2MlR0eVpYOHRYcDM2ZlVxZUlyTjVpbTZwN00xZEE3UkU4Yjc0dXJ1QkdpUHAxT1ovUG12cWlvaUtLaUlueDlmZkgxOVFXZ3ZMeWMzTnhjdkx5OENBZzR2enJJWURDUWtaRnh3WS8veXkrL3NIYnRXblE2bmQyd2NlVElrWHo3N2JmczJyV0x2bjM3TW56NGNLZXU2K3ZyUzBoSXlBWGZsMW1iTm0wc3Y5K3hZd2ZidDIrM2UxeEVSQVJuejU1bHhZb1ZWdHZOVlZvLy92Z2phclhwaHdHS29sQlZWY1dvVWFOc3dyMkJBd2R5MzMzMzhmbm5uL1BxcTY4eWYvNThJaU1qaVlpSUFFeWhyTm5OTjkvTXVuWHIyTEZqQnlOSGpyUUVnUUNwcWFtb1ZDcWJhckxldlhzVEdSbHArZGhnTVBEenp6K2owK2tjVnI2WkhUNThtTEt5c291cVpQem1tMi9JemMzbDNudnZ0YW8yYk4rK1BmZmVleTlWVlZVT0svNHlNek5KU0VpdzJXNnVSTXpJeUNBN085dmhZNWVXbHRvOVB5ek10cWpHckNXOVBwM1Z2MzkvZXZUb2didTdlNU9yT0xkczJVSkpTUWx1Ym00Tkh1Zm01a1pOVFkzRHJ4Y3dMUzMzOWZXVmNLOE9DZmRhcU02dC9Bbng5dUNyaEVRbXhVYXo0WlRwSnlnN2s4NnhNK21jemZIOTI0UVE3T25PWHdkMHhZakM1NGRPa1Z0V1NYU2dEeC9lUHBSYlk5cGFqdjNQNGRPMDlmY21PdEQzRDNzK1FnZ2hoQkJYRTNNL3Z2WStCaEt5dFp3dTFHR3NEZlBNbFh3WE1uUERNbkNqenNrbGVqWGIwMTBKY2pmU0w3U2FRRGZwWlNTYVIrdldyVzBxN2xhdlhzMFhYM3pCN2JmZnp1MjMzdzVBZkh3OEN4Y3VaTkNnUVR6eXlDT1dZek15TWk2NEFqQXJLNHZYWDM4ZG85SEl0R25UN0lZc0xpNHVQUDc0NHp6Ly9QTzgvLzc3UkVaR1dsV2lPVEpvMEtBR3E3RWN5Y2pJY0JqMlRKMDZsY21USjFzKy91MjMzM2p6elRmeDkvY25PanFhZnYzNk1XN2NPS3R6bGk5Znpvb1ZLM2p4eFJjdDRWdHViaTRQUHZpZ3czdTQ0NDQ3U0VwS1lzZU9IV3pjdUpHLy92V3ZsbkR2N05temx1UFVhalZUcGt6aFgvLzZGNHNYTCtiMTExOUhwVkpSVkZSRVlXRWhZV0ZoTmlITTFLbFRyVDdPejgvbjU1OS94dC9mdjhIS3M1U1VGT0xqNC9IMjltYmd3SUYyai9uc3M4OG9MeSszQkVZcEtTbDg4TUVIQUF3ZVBKaldyVnZ6di8vOUR6Qzl4cjc1NWh1NzEvbnV1KytzUHU3U3BRdHo1c3hoMHFSSlRKbzB5ZVo0ODJ2ejdydnZ0cnhlNjZxdXJtYkNoQWwwNjlhTlYxOTkxZUZ6cksrbHZUNlhMRm5DcGsyYm5McE9UVTBOR28zR3B1TFRrZVhMbDF2QzZkRFFVUDc5NzMvYkhKT1RrME42ZWpyZHVuVnpLZ0NlTm0zYUplbjcxNUpKdU5lQ3ZURjZFTjNmV3NITm5kcnczbTJEZWUrMndZMmVvMWFwZU9TYTdqeHlUWGU3Ky9QS0sxbTQvVEFKajl0KzR4TkNDQ0dFRU0zTDNJK3ZTNkNCWTdrNmZpdlNuZy81THViQzVxVytkUzZTVzZGbVE1SWJiYjBOOUE3UjQ2bTd5SWtlUXRoaERtYzBHczBsZTR5eXNqTG16NTlQU1VrSlE0Y09aZlRvMFE2UDdkbXpKeE1uVHVTcnI3NWkzcng1ekowNzErbUtwZXJxYWo3NDRBTnV1dWttcThvMmU1S1NrbmpxcWFmbzJiTW4vL2QvLzJmVG84M2YzOTlTYlphZm44K1NKVXZRNlhUODg1Ly9SRkVVdTBNemlvcUtBRlBWbVllSGg5VzIwdEpTeXptUmtaR1c4QVJnNXN5WmRPelkwZEt6TENRa0JKMU9aeFh1Z2FuU3IyL2Z2Z3dhTk1peXpYek56cDA3Ti9MWndkSjNzYkYraWYvNXozOVFGSVh4NDhkYm5rZDlQLzMwaytXNWdTbnNNWWROa1pHUnJGbXpoc3JLU21KaVlteXExczZjT1VOR1JnYTllL2ZHMjl2YmFwODUySFNrUTRjT1RKa3loWkNRRUNvcksyMENUYlZhemNDQkE2MHFGaHZURWwrZjN0N2V0R3JWeXVhODB0SlM4dlB6OGZUMHRMdmN1U2s4UER6czlpNHNMeS9ubFZkZUlUazVtWWNmZnBoUm8wWTFlaTFQVDArcmZwQkN3cjBXNzlQeHc1aTJlaHVyN3I2NVdhNDNiZFZXUHYyTGMrWEFRZ2doaEJDaWVYanFGQWEwcnFabnNKNWp1VnBPRmRoNTAySU82NXp0MFZlbmlrOVJuZjh3cFVSTFdxbVd6djU2ZWdZYjBLa2w1QlBOeDd5VTlGSzk4UzRySytQRkYxOGtLU21KdG0zYldsVUNPako1OG1ST256N040Y09IbVQxN05yTm56NlpIang2Tm5yZC8vMzYyYnQzS3pwMDdlZVNSUnhneFlvVERlMXF3WUFIVjFkVjRlbm8yT0h5aHFxcUtWMTk5bGZ6OGZKNSsrbW1pb3FMNDRJTVBHcXlhZXVlZGQyeTI3ZGl4d3pMaGRjV0tGVmFQNmVibXh0aXhZeTBmcTlWcTJyWnRTMkppSXZuNStaYWwwU3FWaXVlZWU4N3F1b2NQSHdaTUZXK05xYXFxQWt4QlhFVkZoZDNuZmVyVUtmYnUzWXUvdjMrRG9jM0hIMzlzR2RSeS8vMzNFeGNYeDlOUFB3MlllZzRlT0hBQWdGdHV1Y1ZtK2VxLy8vMXZNakl5bURKbEN0SFIwWGF2cjlmckxmZGJsNWVYRjd0MjdlTGN1WE84Kys2N051RWd3S09QUGdxWWdxNzZYRnhjckNyTld1cnJjOEtFQ1V5WU1NRm0rL2ZmZjgvSEgzL013SUVEK2R2Zi90Ym9QVGx5Nk5BaHk1L2I4dVhMcmZZZFBYcVU1T1Jrd3NMQ0tDb3FzdGx2enpYWFhHTzVibE9IcUZ5cEpOeHI0YTZKREdWNGh4eWUyZmd6ODIrNTVxS3U5ZlNHUGR6U09aSitFYmFKdlJCQ0NDR0V1UFRjdFFyOVFrMmgyL0U4TGFmenRSaVUybGpPbk03VkdaN2hGSlZ0SVo5UmdaUDVPbjRyMU5LemxZRk9makowUXpRUGN6VlhZMzIxTGtScGFTa3Z2L3d5cDA2ZElpUWtoTGx6NXpyMU9HcTFtamx6NXJCZ3dRSU9IRGpBM0xsenVmLysreGs5ZXJSVnhWdDlnd1lOWXRhc1diejc3cnU4Kys2N3BLYW1jdi85OTZOU25mOWlNUnFOdlBYV1cyUm1aaElkSFcwSmd1eFJGSVYzM25tSHhNUkVwa3lad3JYWFhndkFyYmZlYWdrcjZ0cTJiUnZidDIvbi92dnZwMjFiVXh1bG9xSWkzbjc3YmZyMTYyY0p5MXhjWEd3R0ZXaTFXcXVBdFhmdjNpUW1KbkxvMENGdXVPRUdoL2U0Zi85K0FIcjE2dVh3R0xQaTRtTEE5R2UrZmZ0MmJybmxGcHRqbGkxYkJzREVpUk1iclBDci8rZW8wV2h3ZDNjbkxTMk54WXNYTjNvdmpWbTdkaTFmZlBGRmc4ZE1uejY5eWRlZE1HRUNkOTk5TjlEeVg1LzJtSmUrWHVpMFlMTkRodzdaTEptdUx5TWp3NmJ2WkdQR2pCa2o0VjR0Q2ZldUFETUg5dUM5M1VjWnYyd2ppOGNQeDgrOWFXUGs4OG9ybWJacUs3ZDBqdVRoQWQwdTBWMEtJWVFRUWdobnVXb1VlcmZTMHlQSXdNazhMU2Z6dGVpTjFpR2ZRdE1tN1ZyZTd0VkorYXFOS2c1azZ2ZzFUMHZ2RUQyUjNvWm1ldzdpNmxSU1VnS1lLcUthVTBwS0N2UG56K2ZjdVhNRUJnYnk4c3N2V3czbmFJeE9wK09aWjU3aHpUZmZKRDQrbms4Ly9aUWZmdmlCdi83MXIzVHZicjlsRWNDd1ljUHc4L05qd1lJRnJGbXpodXpzYkdiTm1tV3AxbHF5WkFuNzkrOG5JQ0NBT1hQbU5OZ3Y3TC8vL1MveDhmRU1IanlZaVJNbldyWkhSa2JhWGZacG5wRGJ1WE5ucTU1N0FNSEJ3WlpRdzE3dndzbVRKM1BublhkYVB1N2J0eThyVjY3azRNR0REc085akl3TTB0UFRpWWlJY0dwZ1EySGgrU0dPR3pkdXRBbjNzck96T1hMa0NBQ0xGeTlteVpJbGxuMVRwa3l4MitPdXZqZmVlSVBLeWtwNjl1eHB1ZGFGaUlxS3Nxa2NyS2lvWU92V3JmajUrVm1DMXFZeUwxKytFbDZmOXBTWGx3TVhIKzdkZDk5OVRKa3l4V3JicGsyYldMcDBLVU9HREdIR2pCbFdvYVJaUlVVRmMrZk9KVDA5blZkZWVZWDI3ZHRiN2RkcUpkSXlrOC9FRmVMUmEzdlFMNklWMTMzMERYT0c5K0hPWGgyZE91OC9oMCt6Y1B0aFB2M0xjS25ZRTBJSUlZUzR6T2pVQ2oyRDlYUU5NbkFxWDh1SlBDMVZOYVkzUUNwd2ZxSnVYWGFHYnBUcVZleElkeUhBVFV2LzBHcUMzR1hvaHJndytmbjVBSlpKdWMyaG9LQ0EyYk5uVTE1ZVRwczJiZmpuUC85NVFkTkN0Vm90Ly9qSFAralVxUlBMbGkwakpTV0ZoUXNYc21qUm9nYnZ0MWV2WHN5Yk40OFhYM3lSM2J0M1UxQlF3TFBQUHN0UFAvM0VkOTk5aDRlSEI4OC8vM3lEWWM2NWMrZFl1WElsWU9wUlYzZW93S2hSb3poNzlpemJ0bTJ6T2ljOVBSMHdoWUxtc05UZUVBRjNkM2ZMdE5yQ3drSkxLRmhYeDQ0ZDhmSHg0ZkRodzVTWGw5dnRmYmRyMXk0QXF4NThEVEgzeUhOM2R5Y3BLWW1qUjQ5YUxTZFZxOVUyQXlJeU16TXBLeXV6RytUWTgrQ0REN0o3OTI3Q3c4TTVjdVFJVzdaczRkaXhZMWJIbUovdnlwVXJiWmJWOXUvZm53RURCaEFYRjBkY1hKelZ2dmZlZXc4d1ZldzVHdlRoakN2aDllbElXVmtaWUJvODh2dnZ2enQxam8rUEQ0ODk5cGpWTnAxT1oxVkp1bnYzYmo3NzdEUFVhalVCQVFHY09IR0NMbDI2NE9ucGFUa21QeitmMTE5L25aU1VGS1pObTlab1g4R3JuWVI3VjVBQmtTRWNteldaZjZ6ZnpiY25rdkIxYzZGN2FDRGRRd0xvRm1MNlFqNmVsYyt4ckh5T1p1WlJYRmxOVzM5dkdaNGhoQkJDQ0hHWjA2b1V1Z1hxaVFuUWM2WlF4L0ZjTFJVRzZ6ZkhpZ0lxTmM0SGZyWDkreFRqK1NtNytaVnFOaWE3RWVGbG9HK29BUytkaEh5aWFUSXlNZ0RzTnVlL1VQNysva3llUEpsRGh3N3g4TU1QVzFXQU5kV0lFU01ZTjI0Y2ZmcjA0YjMzM21QcTFLbE9CWkZSVVZFc1hMaVF1WFBuY3ZMa1NSNS8vSEh5OHZMUWFyVTg4OHd6TmhWRjlkWHQ5L2Jqano5YTdldmZ2ei9WMWRXV0tpa3pjNUJYVVZGaFdaNXA3bWxZbDcrL1A4OCsreXhnV3Y3NDRvc3YyaHhqSGd5eGFkTW1ObTNhWkZNMVYxMWR6ZmZmZncvQWtDRkRHbnd1WnBtWm1RRGNkdHR0ckY2OW1pKy8vSktGQ3hkYTlnY0ZCZkhtbTI5YVBxNnNyR1RhdEdtbzFXcW5LK1dDZzRNWk0yWU1odzRkQXVEWXNXTWNQMzdjNmhpajBmUjl5cnlrdVA3NTV1Q3pyZ01IRHZERER6OHdaTWdRUzdDM2N1VktTNWpsakZHalJoRVNFbkpGdkQ0ZE1RZTRaOCtldFJuSTRvZ3pBMEdpbzZQNTI5Lyt4dEdqUjRtUGoyZk5taldvVkNyYXRXdEg5KzdkOGZUMDVOdHZ2MFd2MS9PM3YvMnR3YVhrd2tUQ3ZTdlFhNk91SlRHM2tGTzVSUnpMekdQSmdaTWN6ekw5QksxYlNBRGRRd0lZMTdVOW5ZSjhpUTd5KzVQdlZnZ2hoQkJDT0V1amdoaC9QWjM4OVB4V3FPVjRubzVTZlcwbG4zbUpibE1HYnlqbmc3MjYwa3UxcENkcWFlZGpvR2V3QVI4WENmbEU0MUpTVXNqSnljSFgxeGMvditaOW4zSGJiYmN4WnN3WWNuSnkyTHQzN3dWZng5eExyazJiTnZ6clgvOXEwcmtoSVNFc1dMQ0FaNTk5MWxKVk4yblNKSHIyN05ub3VlM2F0ZU4vLy91ZjFiWlBQLzJVOWV2WDQrL3ZUMXhjbkUyb3RuejVjbGFzV01HRER6NW9xVnFxckt4a3o1NDlqVTZCdFdmczJMRnMzcnlaNzc3N2pqRmp4bGd0YWR5eVpRdUZoWVhFeHNZNmZXM3o1eUFtSm9aaHc0Ynh3dzgvc0hmdlhydGhHcGhDelpLU0VxNjc3anFINGE4NVRFcE1UR1Q2OU9tY08zZU9LVk9tV0NvTkgzdnNNYnNETmRhdlg4OXJyNzNtY0tCR1hSa1pHWmJRc2U3UzVRMGJObGdxVDUweFlNQUFTNFZlUzM5OU9wS1hsd2ZBbkRsekdoM3k4ZXV2dnpKMzdseW5sdkMyYXRXS0VTTkdNR0xFQ1BSNlBYdjM3dVhycjc4bUtTbUpwS1FreTNIKy92NmtwS1N3Yjk4K3VuWHJabFhaSjZ4SnVIZUZpZzd5SXpySWo5RXhiZi9zV3hGQ0NDR0VFTTFNcllLTy9nWTYraHY0dlVqTGtSd3RwZnJheHV2bW5ud0txT3BPMFhCUzNWT1NpN1VrRjJ0cDQyMGdOdGlBbjZ1RWZNSXg4N0xUK3VHT2VaQkNkbmIyUlYxZnJWYlRxbFVybTZiNzc3enpEbnYyN09HNTU1NmpXemY3UGNTLy92cHJWcTllZmRHOXcvYnYzMitwVGdUNDMvLytSMHhNVEtNQlNucDZPdDkvL3oyVEprMnlCSjhwS1NrQWhJYUdrcHljYkZPNWw1T1RZM1djV1VoSUNIcTlIcVBSMk9EQWhmb2lJaUxvMzc4L2UvZnU1Y2NmZjdUMHlLdXFxcklFajg3MHdRUFRjSkRrNUdUQTFETXdQRHljYmR1MjhlbW5uOUtqUncrYlpiOGxKU1Y4OWRWWHFOVnFKaytlYkxXdnBxYUdSWXNXY2VMRUNiS3lzZ0RUOHVLYW1ocXV2ZlphWW1KaVNFMU5kZnA1TnFTNHVKaDU4K1paS3ZUcTlxRDc4TU1QVVJUN1B4RlJGSVVOR3phd1lzVUtqRVlqZDl4eEJ4MDdXcmZDYXNtdlQwZk0xWmtSRVJHTjNwdkJZT3JaYW0vSk41aUMyK3pzYkxLeXNzakl5T0RzMmJPa3BLU1FscFptT1Rjc0xJeUJBd2ZTczJkUFRwMDZ4Zjc5KzFtN2RpMXIxNjVGclZZVEhSMU5iR3dzL2ZyMXMvUTdGQ1lTN2draGhCQkNDTkdDUmZrYWlQSTFrRktpNVdpT2xzSXEwNXQ5bGVVL3RVR2ZreUZmL2NtNkFHa2xXdEpLdExUMnJDRTJXQzg5K1lTTjFhdFhzMnZYTHRScU5XUEdqTEhhMTdadFc5UnFOWWNQSDJiR2pCbjQrUGhnTkJvdnFJZVdTcVd5Q1JuTVUxdERRa0ljQmhEbXBac05UV3h0ektwVnEvanl5eTlScTlWTW56NmR2WHYzY3Zqd1lWNTY2U1dlZlBMSkJ2dTIvZmJiYjZ4ZnY1N0l5RWhHamh3Sm1FSzd5TWhJM056YytPaWpqemg1OHFUZGN6LzY2Q083MjFlc1dOSGtNR2o4K1BIczNidVh6ejc3akxpNE9FSkNRdmppaXkvSXpzNm1hOWV1Tm4zcEhFbE9UcWFvcUlpQWdBQUNBd01CVTJYZzZ0V3IrZlRUVC9uNzMvOXVkZnpTcFVzcExpNW01TWlSTnNzMk5Sb05lL2Z1cGJLeWtvNGRPM0xtekJsaVkyT1pPM2V1SmJ4c2puQ3ZyS3lNRjE1NGdiUzBORnhkWGEyV1NvUGpDYzlwYVdtOC8vNzduRHg1a2k1ZHV2RElJNC9ZSFlBQ0xmZjFhVTlPVGc0RkJRVzR1Yms1MVVQUUhFNDdHcWJ6NFljZnNtZlBIc3ZIYm01dXRHM2JsaHR2dkpGT25UclJvMGNQU2t0TDJiWnRHNzYrdmt5YU5JbEpreVpSV0ZqSXdZTUgyYjkvUDcvODhndW5UNTlHcTlWS3VGZVBoSHRDQ0NHRUVFSmNBZHA2RzJqcmJTQzlSTVBSWEIxNWxlY3JlcHdOOWl6SDEvNHlZaDN5blN2VGNLNU1RNGhIRFQyQ0RZUjYxRFREbll1V3JLS2lnaVZMbHJCNTgyWUE3cjMzWHB2Z0l6ZzRtQmt6WnZERkYxK1FrWkZocVN6cTA2ZFBzOXhEYW1vcUdvMkcwTkJRaDhlWWU5VTVDbkFhWWpRYVdieDRNZXZXclVPcjFmTEVFMDh3YU5BZ2JyamhCaFlzV01DQkF3ZFl1SEFoTTJmT2ROZ2JyRisvZnJpNnVoSWZIOC9Ja1NQNS9mZmZLUzB0WmZEZ3dRRE1taldMaW9vS3EzTTJidHpJaGcwYmVPeXh4NGlLaXJLNTVvVUVRWjA3ZCtibW0yOW0wNlpOdlAzMjIweWNPSkYxNjlhaFZxdDU2S0dIbkw2T2VlbHBiR3lzWmR2RWlSUFpzMmNQVzdac29VZVBIcGJsczF1M2JtWExsaTBFQlFWeDk5MTMyNzNlVTA4OVJYUjBORnF0bHNtVEo2UFQ2ZXhXSmU3Y3VkTlNNV2htRGtXLysrNDdtK1hndlhyMUlpNHVqcnk4UEY1KytXV1NrcEs0NFlZYktDc3Jzd3FhSENrcEtXSFdyRm5vZERxbVQ1L09MYmZjNHZRd0VMT1c4UHEweDl6bnNGT25UbWcwbWthUE40ZDdqcGJPVHA0OG1kallXRnEzYmsxWVdCakJ3Y0Uybjh1VEowK3laczBhT25Ub1lPa1Q2T2ZuWjdXRTk5aXhZMDR0djc3YVNMZ25oQkJDQ0NIRUZTVEN1NFlJN3hyT2xXbUlQK3RDWlUwRGIwUWI2TXRucWQ2emsvSmxsV3ZJU3RFUTZHYWtSN0NlQ0M4SithNUdpcUx3M0hQUGNlYk1HY0RVMzh2UnNzNmJicnFKbTI2NmlhS2lJa3VRVVZaV3h2TGx5eS9xSHRMVDB5a3BLYUY5Ky9aVzB6anJxOW9uNERRQUFCVy9TVVJCVkt5c0JKb2VpQlVVRlBEV1cyK1JrSkNBbTVzYnMyZlB0bFMzNlhRNlpzK2ViUWxRRmkxYVJIbDVPV1BIanJXNWpvZUhCNE1IRCtiSEgzL2syTEZqbG1ESnZJVFpYbVdVZVpCQ2FHZ283ZHExYTlKOTE1V2NuR3gxL2dNUFBNQ1JJMGM0Y2VJRXI3NzZLbUJham1zdlFMUkhVUlIrK3VrbndIcjRocHViRzA4ODhRUlBQLzAwaXhZdHdzZkhCNjFXeS92dnY0OUtwZUx4eHg5M1dOVmwvcHpXRHpqck8zandJQWNQSHJTN3IvNjBZZk05ZGV2V2phZWZmcHFjbkJ5dXVlWWFaczZjYVRYNG82Q2dnR1hMbHRtOXBsNnZSNi9YNCtmblIySmlvbVhDcmxsQVFBQlRwa3h4ZUw4dDVmVnB6NDRkT3dEblEzanpVbWQ3ZjhaNzl1emg5T25UZ0dsNWZrSkNndDFybUhzRjd0eTUwNnIzWG4xSGpod0JURjhiTjk5OHMxUDNkNldUY0U4SUlZUVFRb2dyVUd2UEd1N29XRUZTa1piamVWcUtxMjJyWUN5VGNoc2F2bEZuamE1Uyt4OXpzVVZlcFpwdGFhNzR1UnJwRVd3ZzB0dlExQlovb2dWVHFWUTgrdWlqTEZpd2dIdnZ2ZGVwQ2FoMUozK2FwOEZlREhOSVZyZUN6QjV6VlZGVGxyRW1KQ1R3NXB0dlVsaFlTRUJBQU04ODh3eWRPbld5T3NZY29DeGN1SkI5Ky9heGVQRmlLaW9xbURScGtzMzFici85ZG43NjZTZVdMRmxDVGs0T2ZuNSt4TWJHOHRWWFg5a00yNER6MVZ3dnZQQ0N3OTU2NzczM0hzSEJ3WGIzR1F3R2xpNWR5dkhqeDNuNzdiY3QyOTNjM0pnNmRTcno1czFEcjlmVHFsV3JCZ09xK3JadDIwWldWaFlCQVFHV0FSQm1IVHQyWk9iTW1iejc3cnY4NjEvL1FxVlNvZGZybVRadFdxTURHWnp4NktPUGN0MTExMWx0TTFlT3pwczN6eWFnMUdxMTZIUTZoZzBiUm01dUxuLy8rOTl0UHBlbHBhVTJFNHpyeThuSnNYdE1lSGg0ZzUrN2x2VDZyQ3N4TVpGang0NmhWcXN0MWFXTktTa3BBY0RiMjl0bTM0RURCeHI5SE5lMWI5OCs5dTNiMStoeDNidDNsM0N2bG9SN1FnZ2hoQkJDWEtIVUt1amdaNkNEbjRIc0NnMW5DalNrbFdneDFMYk1zNnlJVW1yNzhxbHBjTUt1dVpKUFVheDcraFZXcWRtWjdvSzNUa3YzWUFQdGZReW9KZVc3S3JScjE0NFBQL3l3eVVzVkc3SnQyemErL1BKTGV2VG93V09QUGVidzJ0WFYxYXhmdng2ZzBRRENISjQ0V3htVmtKREFDeSs4Z0tJb3hNVEU4UFRUVHhNUUVHRDNXSjFPeDlOUFA4MXJyNzNHenovL3pLWk5teGc1Y2lRK1BqNVd4MFZFUkRCNjlHaSsrKzQ3QU82Nzd6N1VhalU5ZXZTd0d1eGdkdmp3WVJJU0VyamhoaHNjVHBldFA3ekEzTHN0UHorZjU1NTdqaE1uVHRqMEprdE5UZVdUVHo2eGZKeWRuYzJpUll1WU9YTm1nOVZsWUJxKzhaLy8vQWVBdi96bEwzWkR4eEVqUnZEenp6OWJ3cG5vNkdoR2pSclY0SFdkcGRWcWJRSXc4OVJmVjFkWGgrSFluWGZlaVZxdHR2dGFpb2lJNE91dnY3WjdYbUZoSVE4OTlCRDkrdlhqcWFlZXN0bmYwT3UrcGIwKzYvcjg4ODhCdU82NjZ5dzlGUnRqbm5SY044QTNtejU5T3RPbVRiTjdubDZ2Wi8zNjlYenp6VGNZREFZTUJvTmxXZllkZDl6QjZOR2pyU1k3MTlXVWdUSlhPZ24zaEJCQ0NDR0V1QXEwY3EraGxYc05Ca1hQNzBWYUVnczA1TmZ2eTFjYjdDbEFRem1meWtGVHZoSzltajBaTHZ5U3JhTkhrSUZPL3ZwTDhWVEVaYVk1Z3oyQU5XdldrSnVieTlhdFc1azBhUkt0VzdlMmU5em5uMzlPZm40KzNidDNiN1FIVjJGaEllQjRrbWQ5c2JHeGpCa3poc3JLU3Y3NjE3ODJHbnBwdFZxZWV1b3BQdm5rRThhT0hlc3dPQmt4WW9RbDNFdEpTYUdzckl5dVhidmFIUzVTV1ZsSlFrSUNnd2NQZG5yNFNHNXVMb0NsQitMdzRjT1pQbjI2WmYvMjdkdjU2S09QS0M4dkp6bzZtaHR2dkpGUFAvMlVyVnUza3BTVXhPT1BQMjdwZFdiUDBxVkx5Y25KY2JnY3NyUzBsSTgvL3RnUzdLbFVLaElURTNueXlTZDUrT0dINmRLbGkxUFBvN2sxMUROT3BWTFpEVmNCeTUrN1dxMTJlSXdqTGZIMUNiQnAweWFPSERtQ1JxTmg0c1NKVHQwUG1BSmx3TzYxZFRxZHpUMFdGUlh4d3c4L3NINzllZ29LQ3JqMTFsdUpqSXprdmZmZTQrR0hIK2IwNmRNc1g3NmNyVnUzTW5yMGFFYU1HT0d3bjUrUWNFOElJWVFRUW9pcmlsYWwwTWxQVHljL1BZVlZhazdsYTBndTFxSTNuZzlvR2xxbGExRjNwRzY5b0svQ29HSmZwbzZFSEMwZGZBMTA5RGZnN2RMb0ZVVUxveWhLb3ozU0dsSi9XcW5aRFRmY1lLbmNjelNsYzhPR0RheGJ0ODR5NktBaFpXVmxwS2VuNCtMaVlyZXFxRDZEd1VCRlJRVjMzWFdYNVdPRHdkRG9lV0NxeG9QenZlUGMzTndzNFdkWldSbXZ2LzQ2WUtvVzI3WnRHNGNQSDJiNDhPRU1IanlZZHUzYVdWVW8rZnI2V3FicE9zdmNkMDZyMWZMZ2d3OWFLdWJ5OC9OWnNtUUpPM2Z1QkV3RFB2N3YvLzRQTnpjMzJyUnB3OEtGQzBsT1R1YkpKNTlrNU1pUlRKZ3d3V1k0eFo0OWU5aXdZUU1BTTJmT3RMclhtcG9hZnZ6eFI1WXRXMFp4Y1RFK1BqNDg5dGhqZUhoNDhQYmJiNU9VbE1UczJiT0pqWTFsM0xoeDlPclY2NEtxcnN4L052VzNnZW4xWk8vMTZPcnErb2RYZUxYRTF5ZkFxVk9uTEZXZDQ4ZVB0NWxzN0loZXJ5Y3hNUkdBb0tBZ2g4ZFZWbFp5NE1BQmR1N2N5Y0dEQjlIcjlRd2NPSkM3N3JxTHlNaElTNTgvVjFkWFpzNmN5ZkRody9uaWl5OVl2SGd4Ly9uUGYramJ0eS85Ky9lblQ1OCtEdnMzWHEwazNCTkNDQ0dFRU9JcTVlZHFaRUJySTMxQzlLU1dhRGxUb0NXbndzR2I0THBobnFOOXFqcDkvSUNxR2hVbjhuV2N5TmZSMnJPR1R2NEdJcnhycEMvZkZTSXRMWTNKa3ljMyszVnZ2ZlZXYnIzMVZydjdEQVlEeTVjdlo5V3FWUURNbURIREVrQVlEQVkwR28xVldGRlRVOFBTcFVzeEdBejA3dDNicVpCbjgrYk5sc3EzaTdWNDhXS0Nnb0lvS2lyaWxWZGVJVDA5blR2dXVJTjc3cm1IVmF0V3NXYk5Hc3N2blU1SFJFUUVQajQrZUhwNjR1TGlRblIwTk92V3JRTk1ZYXJSYUtTbXBnYUR3VUIxZFRWNnZaNUhIMzNVRW9KZWM4MDFKQ1VsOGR4eno5RzllM2ZLeXNyNC92dnZXYjE2TlpXVmxhalZhdTYrKzI3dXVPTU95K2VwVzdkdXZQUE9PN3p6empzY09uU0lkZXZXOGVPUFAzTGpqVGN5Y3VSSXdzUERPWFhxRkcrOTlSWUE0OGFObzJmUG5vQXBtTnE2ZFN0cjFxd2hKeWNITUMzbG5EWnRHdjcrL2dDOCsrNjdyRm16aG0rKytZYUVoQVFTRWhMdzgvTmo0TUNCZE8vZW5iaTRPRXRGVm5GeE1lQzQwdTY5OTk2ekdXcGg5dXl6ejlyZC9zWWJiMXp3ZEZYelpHZG5BOWFXK3ZvRVU1KzlsMTU2Q2IxZVQvZnUzVzIrdGhWRklURXhrZURnWUh4OWZTM1BvNmFtaGlWTGxsQldWb2EzdDdmTnRHeWowY2phdFdzNWRPZ1FKMDZjUUsvWG85UHBHRHg0TUdQSGptMndVclJyMTY0c1dMQ0F3NGNQczI3ZE91TGo0OW0xYXhjcWxZcUlpQWk2ZE9uaVZPWGkxVURDUFNHRUVFSUlJYTV5V2pWRStScUk4alZRWEszbWRMNkczNHUwVk5lcDVuTXFrYXN6YktPK2MyVWF6cFZwOE5BcVJQc2I2T2hud0YwcjFYd3RtWXVMeTBWTmNkWHI5UTFPeEt4TFVSUU9IRGpBbDE5K1NVcEtDaHFOaHVuVHB6Tml4QWpMTVVlT0hPSFZWMS9GMzk4ZmQzZDNkRG9kT1RrNUZCY1hvMWFybVRCaFFvT1BFUndjM09qZ2c2WXlodzV2di8wMnAwK2ZadWpRb2R4enp6Mm8xV29tVHB6STJMRmppWStQNStqUm95UW1KcEtabWVuMDV3Uk0vZXpxVmplT0d6ZU9hNis5bGxhdFdwR1VsTVNjT1hNc1UweWpvNk41OU5GSDdZWXBmbjUrdlBEQ0MyemZ2cDNGaXhkVFZGVEVkOTk5UjNKeU1pKy8vRExmZmZjZFZWVlZ4TWJHY3M4OTl3RHc4Y2NmczNuelpzdmdqNWlZR0taTW1XSUovc3pjM055WVBIa3l0OXh5Q3hzM2JtVDkrdlVVRmhheVljTUc5dTdkeTZKRmkzanp6VGRKVDArM0JJU2hvYUYybis4MTExelQ1TmVjbzE1MDlhV21wdkxQZi80VFQwOVBYRjFkMFdnMGx1bXRqWVdETGYzMXVYZnZYdDU2NnkwcUtpcG8yN1l0VHozMWxFM0FxbEtwZU9XVlZ5Z3NMRVNqMGVEbDVZV2JteHNGQlFXVzRUamp4NCszQ1NqVmFqV0tvcENRa0VEYnRtMFpQbnc0dzRjUHQ2a01iVWhjWEJ4eGNYRmtaV1d4YmRzMmR1L2VUWEp5TWpmZWVLTUVlN1VrM0JOQ0NDR0VFRUpZK0xnWTZSdHFwSGR0TmQvcEFnM1o1YlpWTkZhRmZQYlc4YXBBcGRodUxqZW9PSktqNDJpT2pnaHZVelZmYTgrYVpuOGU0dElMRFEzbHRkZGV1K0R6TXpJeW1ERmpobFBIL3Z6enp5eFlzQUF3VFNpZE5Xc1dIVHQydERxbVRaczJ1TGk0VUZCUVlBbUpBS0tpb3JqMzNuc2I3VnMzWU1BQUJnd1kwTVJuNFp6eDQ4Y1RHUm5KL2ZmZmIxVzU1ZWJteG9nUkk2eENJS1BSU0ZWVkZZcWlvQ2ltcnlEejcrdi9zamVBd1R4OG8zMzc5c1RGeFhIaXhBbnV2UE5PYnJqaGhrWXJ3NFlPSFVyLy92MVp1M1l0TzNiczRNa25uMFNsVXZISUk0OVFVMU5qdFJ3M05qYVc5ZXZYMDdkdlg4YU1HV016T2JjK1B6OC9KaytlelBqeDR6bDQ4Q0E3ZCs1a3dJQUJlSGw1b2RWcStlMjMzd0RUbitQbzBhUHRYdU9hYTY1aCtQRGhEVDdPaFFvTkRjVm9ORkpVVklUUmFFUlJGRHc4UEJneVpBZ2pSNDVzOE55Vy9QbzBHbzJzV2JPR2lvb0tvcU9qZWY3NTV4MHVENDZPanVhWFgzN0JZREJRVkZSa0dhTGg3Ky9QYmJmZHhyaHg0K3llZC92dHR6Tmd3QURDd3NJdTZsNURRa0tZTkdrU2t5Wk5Jak16MDJFSWZEVlNsWldWeVkvTGhCQkNDQ0dFRUE2VlZLczRVNkRsdHlJdFZUVjJTdk1VVUZTTkZQYzFzS3pYUzJla1UwQU4wWDRHWE5UeTlrVFl0M0xsU3Z6OC9CZ3hZa1NEQXhMQUZJYnA5WHEwV3UxVlBWR3pvcUlDalViVDVHRVF6aW9vS0xBc3Y3MFlsWldWMU5UVW9OVnFuWjRZZTdscHlhL1A0dUppMXF4WncrVEprNTE2cmVqMWVzdXljSzFXSy8zdkxnTVM3Z2toaEJCQ0NDR2NZbFJNeTJ1VGl6U2tsV2d3S0E3U3VrYkc3VHJLK2RRcWFPdHRvRk9BZ1dCM1kvUGN0QkJDQ0hHRmszQlBDQ0dFRUVJSTBXUTFDbVNVYXZtOVNFMUdxWllhUjBHZUFpcDdRVis5Q2J2MStibWFxdm1pZkExb1ZmS1dSUWdoaEhCRXdqMGhoQkJDQ0NIRVJURW9LdEpLTkNRVmFjZ29kYkFjcmFGcHV3M3MxcWdnek5OQU96OGo0WjRHdEgvK0NqWWhoQkRpc2lMaG5oQkNDQ0dFRUtMWlZCdFZwQlNibHU1bTJSbkVBWnp2MFZkL0VJZXF0dExQd2JVMUttanRhYUM5QkgxQ0NDR0VoWVI3UWdnaGhCQkNpRXVpd3FBaXRVUkxVcEdHM0FySFNaeWxhcTllMktjb3RRR2dIUkwwQ1NHRUVDWVM3Z2toaEJCQ0NDRXV1VEs5aXVSaVU5QlhXTlZ3RW1mcDB3Y09oM0xVWlFuNmZJMkVlMG5RSjRRUTR1b2k0WjRRUWdnaC9yKzlPK21SNGo3Z01QeXI2bldtaDJYQThRREM4aUVvVVN3cmthd29pazhjb3B5akhKTHZtTndpbitJYk9UaHhEbEVrbnl3akN5c3dnTUV6WUdicFpib3FoNTdGRmd6TTB0Z1VQSS9VNnFXNlMzV3R0LzhMd0E5cWMxSmtkYk9kTzAvSzNOMHNNejFzMTkzTVFsOHkyMG0zM3QyRW84NFJSdlFKZlFDOEljUTlBQURnUjNWL3E1VTdUOHFzYmg1eFZGOE9wdkkrTC9RbHljcmlOSmVYcWx4YW5PYXRoV3FPVncwQXJ3WnhEd0FBZUdWczd4UlozV2psOXBNeWR6ZGIyWG5PcUw3a1lHVGYvcHA5ejlFdTZxd01xbHhacW5KcE1NMjVydGdId09tdEQ0czhIcGRaSDVaWkc4NmVrMlM1WCtYQzd1TmN0OHI1L3N0SmNPSWVBQUR3U3FxVFBOeHU1YzVHbWRXTlZ0YUc4NTFqdTlpdWMya3dHOWwzZVRCTnYrWFdDSURqK1dTMW0rMUprVzZyM285NXkvM1puMGQ3c1c5dFdHWmNKWU4yOHVHVjhkeXZRZHdEQUFBYVlWSVYrWHFyM0grc0RWdVp6dkZ1NWx4M0Z2a3VMMVZaV1p4YXJ3K0FROTNiTEhQamRpKy9YaG5ucCtlblIvck56VWV0L09kK045ZXZqckl5bU4vb2NYRVBBQUJvcEtwT3ZobVdlYkRkeXRkYlpSNXNsUmxOWHpBMzk0aUtKR2U3VlM0c1ZMbTRVT2ZpN2tpTWR1SDJDZUJOOTluRGR1NXR0bkw5NmlqZDF2RitPNW9tTjI3M2NtVXd6ZnR2N2N6bGVzUTlBQURndGZIdHVOd1BmZmUzeW14TTVqdjg3a3huTnVYcTRtSzl2NDVTdDNSTEJmQ20rT3hoTzl1VElyKzVQRG5WZVQ2OTI4bWdVODhsOElsN0FBREFhMnRTRmZ1TG02OE5aNisvSFplcDVuZ1hOT2pNUXQvRnZZWFRGeXJyOXdHOGh1NXRsdm5zWVNlL2YzYzBsL045Zkt1WFg3MDl5Y3JpNmFib2luc0FBTUFicGFxVHgrUGRSYzYzaTZ3UHk2eVB5a3lxK1V6cFRaSk9XV2VwVTJlcFcyZlFybkttbHd6YTFleDlwMDdIYUQrQXh2bkw1d3Y1NDdYdFkwL0ZQY3hvbXZ6dDVrTCsvUFB0VTUxSDNBTUFBRWl5TVNueWFIU3dzK0g2c016bVpIN0I3N3M2WlowenU2RnYwS2x5cHBzTU90VitFTFMySDhDcjVaUFZibFlXcDgvY1BLT3FrNCsvNnVmS1lKcGYvdVRwNmJyUE8zNXp2WlVIdzFZK3ZIenlYWFRiSi80bEFBREFhMlNwVTJlcE04M1ZwWU1idDUwcTJaaVVlVEl1OG1UM2VXTmM1TW00ek1ZcHd0OXN1bkNSdFdHU1BEMEVwRnZPSWwrM3JOTXFrN0tvMHk0eWU1M1paKzB5YWUxKzlyM1BpOTN2MiswWDRFUVcyMVhPZEEvK1pGa2ZGZG1hNUpsaGIxb25uNnoyOG5DN3pKWEI4WTlmVzU3bTFsZnRQQjRXT2RjLzJSODc0aDRBQU1BaDJtVnl2bGZsZkM5SnZuOVRWaWZabkJUWkdPL0d2M0dSYjhkRk5pWmxOc1pGZHVxVHg3L3hidndENElmMzNvVkpQbGc1R0dIM2VGU205NHlwdUY5dmxmbjN2VzYyZHA3OWI4cUxqdS9wdHVvOEdwYzUxMzg2L2gyRnVBY0FBSEFDUlE1RysxMGFQSDE4T0oyTjh0dmVLVEtjRmhsTml3d25PWGk5TTNzZVRZdE16Y0lGZUdXdEQ4c3M5NS9lOU9JZmQvcFo3azF6L2VwMlB2cHk0ZGpIOTF6b1Yxa2Jsbm4zckxnSEFBRHd5dWkzNnZRWGpsYnRkdW9pdzUxa05DMHluaDRFd1ozcGJFcFhYYy9XYktycXBDNksvZmY3bnlkSml2M3Y3QjBENFBpK095VTNTZGFHWlg1eDRlbTE5SDczem5hV256T1Y5a1hIOXl6M3EzeSsxam4raGU0Uzl3QUFBSDVrN2FMT1VtYzJFaENBVjh0aEkvZGVGTzZPRXZhU2c1RjdKMldKVlFBQUFBQm9LSEVQQUFBQUFBNngzSyt5Zm9xUmRTK3lOaXh6NFJrakE0OUszQU1BQUFDQVE1eDIydXlMSERidDk2akVQUUFBQUFBNHhNdU9lOThNeTF3VTl3QUFBQUJnL3M1MnEweXE0cVdkZnp4Tnp2WEVQUUFBQUFDWXUrVituY1Yyblp1UFduTS85eGZyclp6cEp1ZDZKOTh0dmRqYzNMVFhPZ0FBQUFBOHgxOC9YOGdmcm0ybk42ZkdOOXhKUHZweUlYLzYyZmFwem1Qa0hnQUFBQUM4d1BXcm85eTQzWnZiK1c3Yzd1WDYxZEdwenlQdUFRQUFBTUFMckF5cVhCbE04K25kenFuUDlhL1ZUdDQ1TTgzYml5ZGZhMitQdUFjQUFBQUFSL0QrV3pzWmRPcDhmS3VYMGZUNHZ4L3VKSCsvMWN2WlhwMzNMdTdNNVpxc3VRY0FBQUFBeDNCL3E4eU4vL1h5d2R2alhGcytXdVg3WXIyVi96N281dnJWMFZ4RzdPMFI5d0FBQUFEZ0JQNTV0NXVOY2RKckpSZjZWWmI3VlM3MForRnViVmhtZlZqbW0yR1p5YlRJVXJmT2J5K1A1MzRONGg0QUFBQUFuTkNqVVpISG8zSS81cTBOWjZ2ZzdjVytpLzBxWjd0Vnp2ZGZUb0lUOXdBQUFBQ2dvV3lvQVFBQUFBQU5KZTRCQUFBQVFFT0pld0FBQUFEUVVPSWVBQUFBQURTVXVBY0FBQUFBRFNYdUFRQUFBRUJEaVhzQUFBQUEwRkRpSGdBQUFBQTBsTGdIQUFBQUFBMGw3Z0VBQUFCQVE0bDdBQUFBQU5CUTRoNEFBQUFBTkpTNEJ3QUFBQUFOSmU0QkFBQUFRRU9KZXdBQUFBRFFVT0llQUFBQUFEU1V1QWNBQUFBQURTWHVBUUFBQUVCRGlYc0FBQUFBMEZEaUhnQUFBQUEwbExnSEFBQUFBQTBsN2dFQUFBQkFRNGw3QUFBQUFOQlE0aDRBQUFBQU5KUzRCd0FBQUFBTkplNEJBQUFBUUVPSmV3QUFBQURRVU9JZUFBQUFBRFRVL3dHd1V2Y1ZzT0pTYmdBQUFBQkpSVTVFcmtKZ2dnPT0iLAoJIlRoZW1lIiA6ICIiLAoJIlR5cGUiIDogIm1pbmQiLAoJIlZlcnNpb24iIDogIiIKfQo="/>
    </extobj>
  </extobjs>
</s:customData>
</file>

<file path=customXml/itemProps150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1229</Words>
  <Application>WPS 演示</Application>
  <PresentationFormat/>
  <Paragraphs>232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汉仪黑方简</vt:lpstr>
      <vt:lpstr>Impact</vt:lpstr>
      <vt:lpstr>Bookman Old Style</vt:lpstr>
      <vt:lpstr>Segoe Print</vt:lpstr>
      <vt:lpstr>Times New Roman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小白</cp:lastModifiedBy>
  <cp:revision>703</cp:revision>
  <dcterms:created xsi:type="dcterms:W3CDTF">2013-02-20T08:47:00Z</dcterms:created>
  <dcterms:modified xsi:type="dcterms:W3CDTF">2024-12-04T02:58:11Z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C8991A6F4FC341C4A36F32684B1554E6_11</vt:lpwstr>
  </property>
</Properties>
</file>